
<file path=[Content_Types].xml><?xml version="1.0" encoding="utf-8"?>
<Types xmlns="http://schemas.openxmlformats.org/package/2006/content-types">
  <Override PartName="/_rels/.rels" ContentType="application/vnd.openxmlformats-package.relationships+xml"/>
  <Override PartName="/ppt/notesSlides/_rels/notesSlide38.xml.rels" ContentType="application/vnd.openxmlformats-package.relationships+xml"/>
  <Override PartName="/ppt/notesSlides/_rels/notesSlide31.xml.rels" ContentType="application/vnd.openxmlformats-package.relationships+xml"/>
  <Override PartName="/ppt/notesSlides/_rels/notesSlide34.xml.rels" ContentType="application/vnd.openxmlformats-package.relationships+xml"/>
  <Override PartName="/ppt/notesSlides/_rels/notesSlide8.xml.rels" ContentType="application/vnd.openxmlformats-package.relationships+xml"/>
  <Override PartName="/ppt/notesSlides/_rels/notesSlide33.xml.rels" ContentType="application/vnd.openxmlformats-package.relationships+xml"/>
  <Override PartName="/ppt/notesSlides/_rels/notesSlide7.xml.rels" ContentType="application/vnd.openxmlformats-package.relationships+xml"/>
  <Override PartName="/ppt/notesSlides/_rels/notesSlide6.xml.rels" ContentType="application/vnd.openxmlformats-package.relationships+xml"/>
  <Override PartName="/ppt/notesSlides/_rels/notesSlide5.xml.rels" ContentType="application/vnd.openxmlformats-package.relationships+xml"/>
  <Override PartName="/ppt/notesSlides/_rels/notesSlide32.xml.rels" ContentType="application/vnd.openxmlformats-package.relationships+xml"/>
  <Override PartName="/ppt/notesSlides/_rels/notesSlide16.xml.rels" ContentType="application/vnd.openxmlformats-package.relationships+xml"/>
  <Override PartName="/ppt/notesSlides/_rels/notesSlide17.xml.rels" ContentType="application/vnd.openxmlformats-package.relationships+xml"/>
  <Override PartName="/ppt/notesSlides/_rels/notesSlide36.xml.rels" ContentType="application/vnd.openxmlformats-package.relationships+xml"/>
  <Override PartName="/ppt/notesSlides/_rels/notesSlide21.xml.rels" ContentType="application/vnd.openxmlformats-package.relationships+xml"/>
  <Override PartName="/ppt/notesSlides/_rels/notesSlide28.xml.rels" ContentType="application/vnd.openxmlformats-package.relationships+xml"/>
  <Override PartName="/ppt/notesSlides/_rels/notesSlide37.xml.rels" ContentType="application/vnd.openxmlformats-package.relationships+xml"/>
  <Override PartName="/ppt/notesSlides/_rels/notesSlide30.xml.rels" ContentType="application/vnd.openxmlformats-package.relationships+xml"/>
  <Override PartName="/ppt/notesSlides/_rels/notesSlide22.xml.rels" ContentType="application/vnd.openxmlformats-package.relationships+xml"/>
  <Override PartName="/ppt/notesSlides/_rels/notesSlide29.xml.rels" ContentType="application/vnd.openxmlformats-package.relationships+xml"/>
  <Override PartName="/ppt/notesSlides/notesSlide38.xml" ContentType="application/vnd.openxmlformats-officedocument.presentationml.notesSlide+xml"/>
  <Override PartName="/ppt/notesSlides/notesSlide37.xml" ContentType="application/vnd.openxmlformats-officedocument.presentationml.notesSlide+xml"/>
  <Override PartName="/ppt/notesSlides/notesSlide36.xml" ContentType="application/vnd.openxmlformats-officedocument.presentationml.notesSlide+xml"/>
  <Override PartName="/ppt/notesSlides/notesSlide34.xml" ContentType="application/vnd.openxmlformats-officedocument.presentationml.notesSlide+xml"/>
  <Override PartName="/ppt/notesSlides/notesSlide33.xml" ContentType="application/vnd.openxmlformats-officedocument.presentationml.notesSlide+xml"/>
  <Override PartName="/ppt/notesSlides/notesSlide30.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21.xml" ContentType="application/vnd.openxmlformats-officedocument.presentationml.notesSlide+xml"/>
  <Override PartName="/ppt/notesSlides/notesSlide5.xml" ContentType="application/vnd.openxmlformats-officedocument.presentationml.notesSlide+xml"/>
  <Override PartName="/ppt/notesSlides/notesSlide29.xml" ContentType="application/vnd.openxmlformats-officedocument.presentationml.notesSlide+xml"/>
  <Override PartName="/ppt/notesSlides/notesSlide31.xml" ContentType="application/vnd.openxmlformats-officedocument.presentationml.notesSlide+xml"/>
  <Override PartName="/ppt/notesSlides/notesSlide16.xml" ContentType="application/vnd.openxmlformats-officedocument.presentationml.notesSlide+xml"/>
  <Override PartName="/ppt/notesSlides/notesSlide6.xml" ContentType="application/vnd.openxmlformats-officedocument.presentationml.notesSlide+xml"/>
  <Override PartName="/ppt/notesSlides/notesSlide22.xml" ContentType="application/vnd.openxmlformats-officedocument.presentationml.notesSlide+xml"/>
  <Override PartName="/ppt/notesSlides/notesSlide32.xml" ContentType="application/vnd.openxmlformats-officedocument.presentationml.notesSlid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slides/_rels/slide38.xml.rels" ContentType="application/vnd.openxmlformats-package.relationships+xml"/>
  <Override PartName="/ppt/slides/_rels/slide37.xml.rels" ContentType="application/vnd.openxmlformats-package.relationships+xml"/>
  <Override PartName="/ppt/slides/_rels/slide36.xml.rels" ContentType="application/vnd.openxmlformats-package.relationships+xml"/>
  <Override PartName="/ppt/slides/_rels/slide35.xml.rels" ContentType="application/vnd.openxmlformats-package.relationships+xml"/>
  <Override PartName="/ppt/slides/_rels/slide34.xml.rels" ContentType="application/vnd.openxmlformats-package.relationships+xml"/>
  <Override PartName="/ppt/slides/_rels/slide33.xml.rels" ContentType="application/vnd.openxmlformats-package.relationships+xml"/>
  <Override PartName="/ppt/slides/_rels/slide30.xml.rels" ContentType="application/vnd.openxmlformats-package.relationships+xml"/>
  <Override PartName="/ppt/slides/_rels/slide26.xml.rels" ContentType="application/vnd.openxmlformats-package.relationships+xml"/>
  <Override PartName="/ppt/slides/_rels/slide10.xml.rels" ContentType="application/vnd.openxmlformats-package.relationships+xml"/>
  <Override PartName="/ppt/slides/_rels/slide17.xml.rels" ContentType="application/vnd.openxmlformats-package.relationships+xml"/>
  <Override PartName="/ppt/slides/_rels/slide9.xml.rels" ContentType="application/vnd.openxmlformats-package.relationships+xml"/>
  <Override PartName="/ppt/slides/_rels/slide24.xml.rels" ContentType="application/vnd.openxmlformats-package.relationships+xml"/>
  <Override PartName="/ppt/slides/_rels/slide2.xml.rels" ContentType="application/vnd.openxmlformats-package.relationships+xml"/>
  <Override PartName="/ppt/slides/_rels/slide8.xml.rels" ContentType="application/vnd.openxmlformats-package.relationships+xml"/>
  <Override PartName="/ppt/slides/_rels/slide23.xml.rels" ContentType="application/vnd.openxmlformats-package.relationships+xml"/>
  <Override PartName="/ppt/slides/_rels/slide1.xml.rels" ContentType="application/vnd.openxmlformats-package.relationships+xml"/>
  <Override PartName="/ppt/slides/_rels/slide29.xml.rels" ContentType="application/vnd.openxmlformats-package.relationships+xml"/>
  <Override PartName="/ppt/slides/_rels/slide7.xml.rels" ContentType="application/vnd.openxmlformats-package.relationships+xml"/>
  <Override PartName="/ppt/slides/_rels/slide28.xml.rels" ContentType="application/vnd.openxmlformats-package.relationships+xml"/>
  <Override PartName="/ppt/slides/_rels/slide6.xml.rels" ContentType="application/vnd.openxmlformats-package.relationships+xml"/>
  <Override PartName="/ppt/slides/_rels/slide25.xml.rels" ContentType="application/vnd.openxmlformats-package.relationships+xml"/>
  <Override PartName="/ppt/slides/_rels/slide3.xml.rels" ContentType="application/vnd.openxmlformats-package.relationships+xml"/>
  <Override PartName="/ppt/slides/_rels/slide11.xml.rels" ContentType="application/vnd.openxmlformats-package.relationships+xml"/>
  <Override PartName="/ppt/slides/_rels/slide18.xml.rels" ContentType="application/vnd.openxmlformats-package.relationships+xml"/>
  <Override PartName="/ppt/slides/_rels/slide4.xml.rels" ContentType="application/vnd.openxmlformats-package.relationships+xml"/>
  <Override PartName="/ppt/slides/_rels/slide12.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5.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22.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31.xml.rels" ContentType="application/vnd.openxmlformats-package.relationships+xml"/>
  <Override PartName="/ppt/slides/_rels/slide20.xml.rels" ContentType="application/vnd.openxmlformats-package.relationships+xml"/>
  <Override PartName="/ppt/slides/_rels/slide32.xml.rels" ContentType="application/vnd.openxmlformats-package.relationships+xml"/>
  <Override PartName="/ppt/slides/_rels/slide21.xml.rels" ContentType="application/vnd.openxmlformats-package.relationships+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2.xml" ContentType="application/vnd.openxmlformats-officedocument.presentationml.slide+xml"/>
  <Override PartName="/ppt/slides/slide29.xml" ContentType="application/vnd.openxmlformats-officedocument.presentationml.slide+xml"/>
  <Override PartName="/ppt/slides/slide7.xml" ContentType="application/vnd.openxmlformats-officedocument.presentationml.slide+xml"/>
  <Override PartName="/ppt/slides/slide21.xml" ContentType="application/vnd.openxmlformats-officedocument.presentationml.slide+xml"/>
  <Override PartName="/ppt/slides/slide28.xml" ContentType="application/vnd.openxmlformats-officedocument.presentationml.slide+xml"/>
  <Override PartName="/ppt/slides/slide6.xml" ContentType="application/vnd.openxmlformats-officedocument.presentationml.slide+xml"/>
  <Override PartName="/ppt/slides/slide20.xml" ContentType="application/vnd.openxmlformats-officedocument.presentationml.slide+xml"/>
  <Override PartName="/ppt/slides/slide27.xml" ContentType="application/vnd.openxmlformats-officedocument.presentationml.slide+xml"/>
  <Override PartName="/ppt/slides/slide5.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23.xml" ContentType="application/vnd.openxmlformats-officedocument.presentationml.slide+xml"/>
  <Override PartName="/ppt/slides/slide1.xml" ContentType="application/vnd.openxmlformats-officedocument.presentationml.slide+xml"/>
  <Override PartName="/ppt/slides/slide19.xml" ContentType="application/vnd.openxmlformats-officedocument.presentationml.slide+xml"/>
  <Override PartName="/ppt/slides/slide24.xml" ContentType="application/vnd.openxmlformats-officedocument.presentationml.slide+xml"/>
  <Override PartName="/ppt/slides/slide2.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26.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_rels/presentation.xml.rels" ContentType="application/vnd.openxmlformats-package.relationships+xml"/>
  <Override PartName="/ppt/media/image24.jpeg" ContentType="image/jpeg"/>
  <Override PartName="/ppt/media/image9.png" ContentType="image/png"/>
  <Override PartName="/ppt/media/image8.png" ContentType="image/png"/>
  <Override PartName="/ppt/media/image1.png" ContentType="image/png"/>
  <Override PartName="/ppt/media/image2.png" ContentType="image/png"/>
  <Override PartName="/ppt/media/image7.png" ContentType="image/png"/>
  <Override PartName="/ppt/media/image22.png" ContentType="image/png"/>
  <Override PartName="/ppt/media/image3.png" ContentType="image/png"/>
  <Override PartName="/ppt/media/image4.png" ContentType="image/png"/>
  <Override PartName="/ppt/media/image13.jpeg" ContentType="image/jpeg"/>
  <Override PartName="/ppt/media/image11.png" ContentType="image/png"/>
  <Override PartName="/ppt/media/image12.png" ContentType="image/png"/>
  <Override PartName="/ppt/media/image6.png" ContentType="image/png"/>
  <Override PartName="/ppt/media/image14.jpeg" ContentType="image/jpeg"/>
  <Override PartName="/ppt/media/image5.png" ContentType="image/png"/>
  <Override PartName="/ppt/media/image20.png" ContentType="image/png"/>
  <Override PartName="/ppt/media/image23.jpeg" ContentType="image/jpeg"/>
  <Override PartName="/ppt/media/image15.png" ContentType="image/png"/>
  <Override PartName="/ppt/media/image18.gif" ContentType="image/gif"/>
  <Override PartName="/ppt/media/image16.gif" ContentType="image/gif"/>
  <Override PartName="/ppt/media/image17.gif" ContentType="image/gif"/>
  <Override PartName="/ppt/media/image19.gif" ContentType="image/gif"/>
  <Override PartName="/ppt/media/image10.png" ContentType="image/png"/>
  <Override PartName="/ppt/media/image21.gif" ContentType="image/gif"/>
  <Override PartName="/ppt/notesMasters/_rels/notesMaster1.xml.rels" ContentType="application/vnd.openxmlformats-package.relationships+xml"/>
  <Override PartName="/ppt/notesMasters/notesMaster1.xml" ContentType="application/vnd.openxmlformats-officedocument.presentationml.notesMaster+xml"/>
  <Override PartName="/ppt/presentation.xml" ContentType="application/vnd.openxmlformats-officedocument.presentationml.presentation.main+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slideMasters/slideMaster6.xml" ContentType="application/vnd.openxmlformats-officedocument.presentationml.slideMaster+xml"/>
  <Override PartName="/ppt/slideMasters/slideMaster5.xml" ContentType="application/vnd.openxmlformats-officedocument.presentationml.slideMaster+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theme/theme7.xml" ContentType="application/vnd.openxmlformats-officedocument.theme+xml"/>
  <Override PartName="/ppt/theme/theme6.xml" ContentType="application/vnd.openxmlformats-officedocument.theme+xml"/>
  <Override PartName="/ppt/theme/theme5.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slideLayouts/slideLayout72.xml" ContentType="application/vnd.openxmlformats-officedocument.presentationml.slideLayout+xml"/>
  <Override PartName="/ppt/slideLayouts/slideLayout71.xml" ContentType="application/vnd.openxmlformats-officedocument.presentationml.slideLayout+xml"/>
  <Override PartName="/ppt/slideLayouts/slideLayout70.xml" ContentType="application/vnd.openxmlformats-officedocument.presentationml.slideLayout+xml"/>
  <Override PartName="/ppt/slideLayouts/slideLayout68.xml" ContentType="application/vnd.openxmlformats-officedocument.presentationml.slideLayout+xml"/>
  <Override PartName="/ppt/slideLayouts/slideLayout67.xml" ContentType="application/vnd.openxmlformats-officedocument.presentationml.slideLayout+xml"/>
  <Override PartName="/ppt/slideLayouts/slideLayout66.xml" ContentType="application/vnd.openxmlformats-officedocument.presentationml.slideLayout+xml"/>
  <Override PartName="/ppt/slideLayouts/slideLayout65.xml" ContentType="application/vnd.openxmlformats-officedocument.presentationml.slideLayout+xml"/>
  <Override PartName="/ppt/slideLayouts/slideLayout64.xml" ContentType="application/vnd.openxmlformats-officedocument.presentationml.slideLayout+xml"/>
  <Override PartName="/ppt/slideLayouts/slideLayout63.xml" ContentType="application/vnd.openxmlformats-officedocument.presentationml.slideLayout+xml"/>
  <Override PartName="/ppt/slideLayouts/slideLayout62.xml" ContentType="application/vnd.openxmlformats-officedocument.presentationml.slideLayout+xml"/>
  <Override PartName="/ppt/slideLayouts/slideLayout61.xml" ContentType="application/vnd.openxmlformats-officedocument.presentationml.slideLayout+xml"/>
  <Override PartName="/ppt/slideLayouts/slideLayout60.xml" ContentType="application/vnd.openxmlformats-officedocument.presentationml.slideLayout+xml"/>
  <Override PartName="/ppt/slideLayouts/slideLayout59.xml" ContentType="application/vnd.openxmlformats-officedocument.presentationml.slideLayout+xml"/>
  <Override PartName="/ppt/slideLayouts/slideLayout58.xml" ContentType="application/vnd.openxmlformats-officedocument.presentationml.slideLayout+xml"/>
  <Override PartName="/ppt/slideLayouts/slideLayout57.xml" ContentType="application/vnd.openxmlformats-officedocument.presentationml.slideLayout+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_rels/slideLayout72.xml.rels" ContentType="application/vnd.openxmlformats-package.relationships+xml"/>
  <Override PartName="/ppt/slideLayouts/_rels/slideLayout71.xml.rels" ContentType="application/vnd.openxmlformats-package.relationships+xml"/>
  <Override PartName="/ppt/slideLayouts/_rels/slideLayout63.xml.rels" ContentType="application/vnd.openxmlformats-package.relationships+xml"/>
  <Override PartName="/ppt/slideLayouts/_rels/slideLayout62.xml.rels" ContentType="application/vnd.openxmlformats-package.relationships+xml"/>
  <Override PartName="/ppt/slideLayouts/_rels/slideLayout61.xml.rels" ContentType="application/vnd.openxmlformats-package.relationships+xml"/>
  <Override PartName="/ppt/slideLayouts/_rels/slideLayout60.xml.rels" ContentType="application/vnd.openxmlformats-package.relationships+xml"/>
  <Override PartName="/ppt/slideLayouts/_rels/slideLayout59.xml.rels" ContentType="application/vnd.openxmlformats-package.relationships+xml"/>
  <Override PartName="/ppt/slideLayouts/_rels/slideLayout70.xml.rels" ContentType="application/vnd.openxmlformats-package.relationships+xml"/>
  <Override PartName="/ppt/slideLayouts/_rels/slideLayout57.xml.rels" ContentType="application/vnd.openxmlformats-package.relationships+xml"/>
  <Override PartName="/ppt/slideLayouts/_rels/slideLayout56.xml.rels" ContentType="application/vnd.openxmlformats-package.relationships+xml"/>
  <Override PartName="/ppt/slideLayouts/_rels/slideLayout55.xml.rels" ContentType="application/vnd.openxmlformats-package.relationships+xml"/>
  <Override PartName="/ppt/slideLayouts/_rels/slideLayout51.xml.rels" ContentType="application/vnd.openxmlformats-package.relationships+xml"/>
  <Override PartName="/ppt/slideLayouts/_rels/slideLayout49.xml.rels" ContentType="application/vnd.openxmlformats-package.relationships+xml"/>
  <Override PartName="/ppt/slideLayouts/_rels/slideLayout48.xml.rels" ContentType="application/vnd.openxmlformats-package.relationships+xml"/>
  <Override PartName="/ppt/slideLayouts/_rels/slideLayout47.xml.rels" ContentType="application/vnd.openxmlformats-package.relationships+xml"/>
  <Override PartName="/ppt/slideLayouts/_rels/slideLayout21.xml.rels" ContentType="application/vnd.openxmlformats-package.relationships+xml"/>
  <Override PartName="/ppt/slideLayouts/_rels/slideLayout64.xml.rels" ContentType="application/vnd.openxmlformats-package.relationships+xml"/>
  <Override PartName="/ppt/slideLayouts/_rels/slideLayout32.xml.rels" ContentType="application/vnd.openxmlformats-package.relationships+xml"/>
  <Override PartName="/ppt/slideLayouts/_rels/slideLayout31.xml.rels" ContentType="application/vnd.openxmlformats-package.relationships+xml"/>
  <Override PartName="/ppt/slideLayouts/_rels/slideLayout16.xml.rels" ContentType="application/vnd.openxmlformats-package.relationships+xml"/>
  <Override PartName="/ppt/slideLayouts/_rels/slideLayout15.xml.rels" ContentType="application/vnd.openxmlformats-package.relationships+xml"/>
  <Override PartName="/ppt/slideLayouts/_rels/slideLayout22.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27.xml.rels" ContentType="application/vnd.openxmlformats-package.relationships+xml"/>
  <Override PartName="/ppt/slideLayouts/_rels/slideLayout19.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11.xml.rels" ContentType="application/vnd.openxmlformats-package.relationships+xml"/>
  <Override PartName="/ppt/slideLayouts/_rels/slideLayout68.xml.rels" ContentType="application/vnd.openxmlformats-package.relationships+xml"/>
  <Override PartName="/ppt/slideLayouts/_rels/slideLayout4.xml.rels" ContentType="application/vnd.openxmlformats-package.relationships+xml"/>
  <Override PartName="/ppt/slideLayouts/_rels/slideLayout67.xml.rels" ContentType="application/vnd.openxmlformats-package.relationships+xml"/>
  <Override PartName="/ppt/slideLayouts/_rels/slideLayout3.xml.rels" ContentType="application/vnd.openxmlformats-package.relationships+xml"/>
  <Override PartName="/ppt/slideLayouts/_rels/slideLayout69.xml.rels" ContentType="application/vnd.openxmlformats-package.relationships+xml"/>
  <Override PartName="/ppt/slideLayouts/_rels/slideLayout50.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41.xml.rels" ContentType="application/vnd.openxmlformats-package.relationships+xml"/>
  <Override PartName="/ppt/slideLayouts/_rels/slideLayout52.xml.rels" ContentType="application/vnd.openxmlformats-package.relationships+xml"/>
  <Override PartName="/ppt/slideLayouts/_rels/slideLayout7.xml.rels" ContentType="application/vnd.openxmlformats-package.relationships+xml"/>
  <Override PartName="/ppt/slideLayouts/_rels/slideLayout42.xml.rels" ContentType="application/vnd.openxmlformats-package.relationships+xml"/>
  <Override PartName="/ppt/slideLayouts/_rels/slideLayout65.xml.rels" ContentType="application/vnd.openxmlformats-package.relationships+xml"/>
  <Override PartName="/ppt/slideLayouts/_rels/slideLayout1.xml.rels" ContentType="application/vnd.openxmlformats-package.relationships+xml"/>
  <Override PartName="/ppt/slideLayouts/_rels/slideLayout53.xml.rels" ContentType="application/vnd.openxmlformats-package.relationships+xml"/>
  <Override PartName="/ppt/slideLayouts/_rels/slideLayout8.xml.rels" ContentType="application/vnd.openxmlformats-package.relationships+xml"/>
  <Override PartName="/ppt/slideLayouts/_rels/slideLayout43.xml.rels" ContentType="application/vnd.openxmlformats-package.relationships+xml"/>
  <Override PartName="/ppt/slideLayouts/_rels/slideLayout66.xml.rels" ContentType="application/vnd.openxmlformats-package.relationships+xml"/>
  <Override PartName="/ppt/slideLayouts/_rels/slideLayout2.xml.rels" ContentType="application/vnd.openxmlformats-package.relationships+xml"/>
  <Override PartName="/ppt/slideLayouts/_rels/slideLayout54.xml.rels" ContentType="application/vnd.openxmlformats-package.relationships+xml"/>
  <Override PartName="/ppt/slideLayouts/_rels/slideLayout9.xml.rels" ContentType="application/vnd.openxmlformats-package.relationships+xml"/>
  <Override PartName="/ppt/slideLayouts/_rels/slideLayout33.xml.rels" ContentType="application/vnd.openxmlformats-package.relationships+xml"/>
  <Override PartName="/ppt/slideLayouts/_rels/slideLayout44.xml.rels" ContentType="application/vnd.openxmlformats-package.relationships+xml"/>
  <Override PartName="/ppt/slideLayouts/_rels/slideLayout17.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0.xml.rels" ContentType="application/vnd.openxmlformats-package.relationships+xml"/>
  <Override PartName="/ppt/slideLayouts/_rels/slideLayout39.xml.rels" ContentType="application/vnd.openxmlformats-package.relationships+xml"/>
  <Override PartName="/ppt/slideLayouts/_rels/slideLayout58.xml.rels" ContentType="application/vnd.openxmlformats-package.relationships+xml"/>
  <Override PartName="/ppt/slideLayouts/_rels/slideLayout26.xml.rels" ContentType="application/vnd.openxmlformats-package.relationships+xml"/>
  <Override PartName="/ppt/slideLayouts/_rels/slideLayout28.xml.rels" ContentType="application/vnd.openxmlformats-package.relationships+xml"/>
  <Override PartName="/ppt/slideLayouts/_rels/slideLayout10.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4.xml.rels" ContentType="application/vnd.openxmlformats-package.relationships+xml"/>
  <Override PartName="/ppt/slideLayouts/_rels/slideLayout45.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Layouts/_rels/slideLayout37.xml.rels" ContentType="application/vnd.openxmlformats-package.relationships+xml"/>
  <Override PartName="/ppt/slideLayouts/_rels/slideLayout38.xml.rels" ContentType="application/vnd.openxmlformats-package.relationships+xml"/>
  <Override PartName="/ppt/slideLayouts/_rels/slideLayout40.xml.rels" ContentType="application/vnd.openxmlformats-package.relationships+xml"/>
  <Override PartName="/ppt/slideLayouts/_rels/slideLayout46.xml.rels" ContentType="application/vnd.openxmlformats-package.relationships+xml"/>
  <Override PartName="/ppt/slideLayouts/slideLayout50.xml" ContentType="application/vnd.openxmlformats-officedocument.presentationml.slideLayout+xml"/>
  <Override PartName="/ppt/slideLayouts/slideLayout22.xml" ContentType="application/vnd.openxmlformats-officedocument.presentationml.slideLayout+xml"/>
  <Override PartName="/ppt/slideLayouts/slideLayout16.xml" ContentType="application/vnd.openxmlformats-officedocument.presentationml.slideLayout+xml"/>
  <Override PartName="/ppt/slideLayouts/slideLayout48.xml" ContentType="application/vnd.openxmlformats-officedocument.presentationml.slideLayout+xml"/>
  <Override PartName="/ppt/slideLayouts/slideLayout7.xml" ContentType="application/vnd.openxmlformats-officedocument.presentationml.slideLayout+xml"/>
  <Override PartName="/ppt/slideLayouts/slideLayout15.xml" ContentType="application/vnd.openxmlformats-officedocument.presentationml.slideLayout+xml"/>
  <Override PartName="/ppt/slideLayouts/slideLayout47.xml" ContentType="application/vnd.openxmlformats-officedocument.presentationml.slideLayout+xml"/>
  <Override PartName="/ppt/slideLayouts/slideLayout6.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9.xml" ContentType="application/vnd.openxmlformats-officedocument.presentationml.slideLayout+xml"/>
  <Override PartName="/ppt/slideLayouts/slideLayout17.xml" ContentType="application/vnd.openxmlformats-officedocument.presentationml.slideLayout+xml"/>
  <Override PartName="/ppt/slideLayouts/slideLayout49.xml" ContentType="application/vnd.openxmlformats-officedocument.presentationml.slideLayout+xml"/>
  <Override PartName="/ppt/slideLayouts/slideLayout8.xml" ContentType="application/vnd.openxmlformats-officedocument.presentationml.slideLayout+xml"/>
  <Override PartName="/ppt/slideLayouts/slideLayout69.xml" ContentType="application/vnd.openxmlformats-officedocument.presentationml.slideLayout+xml"/>
  <Override PartName="/ppt/slideLayouts/slideLayout10.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1.xml" ContentType="application/vnd.openxmlformats-officedocument.presentationml.slideLayout+xml"/>
  <Override PartName="/ppt/slideLayouts/slideLayout42.xml" ContentType="application/vnd.openxmlformats-officedocument.presentationml.slideLayout+xml"/>
  <Override PartName="/ppt/slideLayouts/slideLayout2.xml" ContentType="application/vnd.openxmlformats-officedocument.presentationml.slideLayout+xml"/>
  <Override PartName="/ppt/slideLayouts/slideLayout43.xml" ContentType="application/vnd.openxmlformats-officedocument.presentationml.slideLayout+xml"/>
  <Override PartName="/ppt/slideLayouts/slideLayout3.xml" ContentType="application/vnd.openxmlformats-officedocument.presentationml.slideLayout+xml"/>
  <Override PartName="/ppt/slideLayouts/slideLayout44.xml" ContentType="application/vnd.openxmlformats-officedocument.presentationml.slideLayout+xml"/>
  <Override PartName="/ppt/slideLayouts/slideLayout4.xml" ContentType="application/vnd.openxmlformats-officedocument.presentationml.slideLayout+xml"/>
  <Override PartName="/ppt/slideLayouts/slideLayout45.xml" ContentType="application/vnd.openxmlformats-officedocument.presentationml.slideLayout+xml"/>
  <Override PartName="/ppt/slideLayouts/slideLayout5.xml" ContentType="application/vnd.openxmlformats-officedocument.presentationml.slideLayout+xml"/>
  <Override PartName="/ppt/slideLayouts/slideLayout46.xml" ContentType="application/vnd.openxmlformats-officedocument.presentationml.slideLayout+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 id="2147483674" r:id="rId4"/>
    <p:sldMasterId id="2147483687" r:id="rId5"/>
    <p:sldMasterId id="2147483700" r:id="rId6"/>
    <p:sldMasterId id="2147483713"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 id="287" r:id="rId40"/>
    <p:sldId id="288" r:id="rId41"/>
    <p:sldId id="289" r:id="rId42"/>
    <p:sldId id="290" r:id="rId43"/>
    <p:sldId id="291" r:id="rId44"/>
    <p:sldId id="292" r:id="rId45"/>
    <p:sldId id="293" r:id="rId46"/>
  </p:sldIdLst>
  <p:sldSz cx="9144000" cy="51435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notesMaster" Target="notesMasters/notesMaster1.xml"/><Relationship Id="rId9" Type="http://schemas.openxmlformats.org/officeDocument/2006/relationships/slide" Target="slides/slide1.xml"/><Relationship Id="rId10" Type="http://schemas.openxmlformats.org/officeDocument/2006/relationships/slide" Target="slides/slide2.xml"/><Relationship Id="rId11" Type="http://schemas.openxmlformats.org/officeDocument/2006/relationships/slide" Target="slides/slide3.xml"/><Relationship Id="rId12" Type="http://schemas.openxmlformats.org/officeDocument/2006/relationships/slide" Target="slides/slide4.xml"/><Relationship Id="rId13" Type="http://schemas.openxmlformats.org/officeDocument/2006/relationships/slide" Target="slides/slide5.xml"/><Relationship Id="rId14" Type="http://schemas.openxmlformats.org/officeDocument/2006/relationships/slide" Target="slides/slide6.xml"/><Relationship Id="rId15" Type="http://schemas.openxmlformats.org/officeDocument/2006/relationships/slide" Target="slides/slide7.xml"/><Relationship Id="rId16" Type="http://schemas.openxmlformats.org/officeDocument/2006/relationships/slide" Target="slides/slide8.xml"/><Relationship Id="rId17" Type="http://schemas.openxmlformats.org/officeDocument/2006/relationships/slide" Target="slides/slide9.xml"/><Relationship Id="rId18" Type="http://schemas.openxmlformats.org/officeDocument/2006/relationships/slide" Target="slides/slide10.xml"/><Relationship Id="rId19" Type="http://schemas.openxmlformats.org/officeDocument/2006/relationships/slide" Target="slides/slide11.xml"/><Relationship Id="rId20" Type="http://schemas.openxmlformats.org/officeDocument/2006/relationships/slide" Target="slides/slide12.xml"/><Relationship Id="rId21" Type="http://schemas.openxmlformats.org/officeDocument/2006/relationships/slide" Target="slides/slide13.xml"/><Relationship Id="rId22" Type="http://schemas.openxmlformats.org/officeDocument/2006/relationships/slide" Target="slides/slide14.xml"/><Relationship Id="rId23" Type="http://schemas.openxmlformats.org/officeDocument/2006/relationships/slide" Target="slides/slide15.xml"/><Relationship Id="rId24" Type="http://schemas.openxmlformats.org/officeDocument/2006/relationships/slide" Target="slides/slide16.xml"/><Relationship Id="rId25" Type="http://schemas.openxmlformats.org/officeDocument/2006/relationships/slide" Target="slides/slide17.xml"/><Relationship Id="rId26" Type="http://schemas.openxmlformats.org/officeDocument/2006/relationships/slide" Target="slides/slide18.xml"/><Relationship Id="rId27" Type="http://schemas.openxmlformats.org/officeDocument/2006/relationships/slide" Target="slides/slide19.xml"/><Relationship Id="rId28" Type="http://schemas.openxmlformats.org/officeDocument/2006/relationships/slide" Target="slides/slide20.xml"/><Relationship Id="rId29" Type="http://schemas.openxmlformats.org/officeDocument/2006/relationships/slide" Target="slides/slide21.xml"/><Relationship Id="rId30" Type="http://schemas.openxmlformats.org/officeDocument/2006/relationships/slide" Target="slides/slide22.xml"/><Relationship Id="rId31" Type="http://schemas.openxmlformats.org/officeDocument/2006/relationships/slide" Target="slides/slide23.xml"/><Relationship Id="rId32" Type="http://schemas.openxmlformats.org/officeDocument/2006/relationships/slide" Target="slides/slide24.xml"/><Relationship Id="rId33" Type="http://schemas.openxmlformats.org/officeDocument/2006/relationships/slide" Target="slides/slide25.xml"/><Relationship Id="rId34" Type="http://schemas.openxmlformats.org/officeDocument/2006/relationships/slide" Target="slides/slide26.xml"/><Relationship Id="rId35" Type="http://schemas.openxmlformats.org/officeDocument/2006/relationships/slide" Target="slides/slide27.xml"/><Relationship Id="rId36" Type="http://schemas.openxmlformats.org/officeDocument/2006/relationships/slide" Target="slides/slide28.xml"/><Relationship Id="rId37" Type="http://schemas.openxmlformats.org/officeDocument/2006/relationships/slide" Target="slides/slide29.xml"/><Relationship Id="rId38" Type="http://schemas.openxmlformats.org/officeDocument/2006/relationships/slide" Target="slides/slide30.xml"/><Relationship Id="rId39" Type="http://schemas.openxmlformats.org/officeDocument/2006/relationships/slide" Target="slides/slide31.xml"/><Relationship Id="rId40" Type="http://schemas.openxmlformats.org/officeDocument/2006/relationships/slide" Target="slides/slide32.xml"/><Relationship Id="rId41" Type="http://schemas.openxmlformats.org/officeDocument/2006/relationships/slide" Target="slides/slide33.xml"/><Relationship Id="rId42" Type="http://schemas.openxmlformats.org/officeDocument/2006/relationships/slide" Target="slides/slide34.xml"/><Relationship Id="rId43" Type="http://schemas.openxmlformats.org/officeDocument/2006/relationships/slide" Target="slides/slide35.xml"/><Relationship Id="rId44" Type="http://schemas.openxmlformats.org/officeDocument/2006/relationships/slide" Target="slides/slide36.xml"/><Relationship Id="rId45" Type="http://schemas.openxmlformats.org/officeDocument/2006/relationships/slide" Target="slides/slide37.xml"/><Relationship Id="rId46" Type="http://schemas.openxmlformats.org/officeDocument/2006/relationships/slide" Target="slides/slide38.xml"/>
</Relationships>
</file>

<file path=ppt/notesMasters/_rels/notesMaster1.xml.rels><?xml version="1.0" encoding="UTF-8"?>
<Relationships xmlns="http://schemas.openxmlformats.org/package/2006/relationships"><Relationship Id="rId1" Type="http://schemas.openxmlformats.org/officeDocument/2006/relationships/theme" Target="../theme/theme7.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4" name="PlaceHolder 1"/>
          <p:cNvSpPr>
            <a:spLocks noGrp="1"/>
          </p:cNvSpPr>
          <p:nvPr>
            <p:ph type="body"/>
          </p:nvPr>
        </p:nvSpPr>
        <p:spPr>
          <a:xfrm>
            <a:off x="777240" y="4777560"/>
            <a:ext cx="6217560" cy="4525920"/>
          </a:xfrm>
          <a:prstGeom prst="rect">
            <a:avLst/>
          </a:prstGeom>
        </p:spPr>
        <p:txBody>
          <a:bodyPr lIns="0" rIns="0" tIns="0" bIns="0"/>
          <a:p>
            <a:r>
              <a:rPr lang="en-US" sz="2000" spc="-1" strike="noStrike">
                <a:solidFill>
                  <a:srgbClr val="000000"/>
                </a:solidFill>
                <a:uFill>
                  <a:solidFill>
                    <a:srgbClr val="ffffff"/>
                  </a:solidFill>
                </a:uFill>
                <a:latin typeface="Arial"/>
              </a:rPr>
              <a:t>Click to edit the notes format</a:t>
            </a:r>
            <a:endParaRPr lang="en-US" sz="2000" spc="-1" strike="noStrike">
              <a:solidFill>
                <a:srgbClr val="000000"/>
              </a:solidFill>
              <a:uFill>
                <a:solidFill>
                  <a:srgbClr val="ffffff"/>
                </a:solidFill>
              </a:uFill>
              <a:latin typeface="Arial"/>
            </a:endParaRPr>
          </a:p>
        </p:txBody>
      </p:sp>
      <p:sp>
        <p:nvSpPr>
          <p:cNvPr id="235" name="PlaceHolder 2"/>
          <p:cNvSpPr>
            <a:spLocks noGrp="1"/>
          </p:cNvSpPr>
          <p:nvPr>
            <p:ph type="hdr"/>
          </p:nvPr>
        </p:nvSpPr>
        <p:spPr>
          <a:xfrm>
            <a:off x="0" y="0"/>
            <a:ext cx="3372840" cy="502560"/>
          </a:xfrm>
          <a:prstGeom prst="rect">
            <a:avLst/>
          </a:prstGeom>
        </p:spPr>
        <p:txBody>
          <a:bodyPr lIns="0" rIns="0" tIns="0" bIns="0"/>
          <a:p>
            <a:r>
              <a:rPr lang="en-US" sz="1400" spc="-1" strike="noStrike">
                <a:solidFill>
                  <a:srgbClr val="000000"/>
                </a:solidFill>
                <a:uFill>
                  <a:solidFill>
                    <a:srgbClr val="ffffff"/>
                  </a:solidFill>
                </a:uFill>
                <a:latin typeface="Times New Roman"/>
              </a:rPr>
              <a:t>&lt;header&gt;</a:t>
            </a:r>
            <a:endParaRPr lang="en-US" sz="1400" spc="-1" strike="noStrike">
              <a:solidFill>
                <a:srgbClr val="000000"/>
              </a:solidFill>
              <a:uFill>
                <a:solidFill>
                  <a:srgbClr val="ffffff"/>
                </a:solidFill>
              </a:uFill>
              <a:latin typeface="Times New Roman"/>
            </a:endParaRPr>
          </a:p>
        </p:txBody>
      </p:sp>
      <p:sp>
        <p:nvSpPr>
          <p:cNvPr id="236" name="PlaceHolder 3"/>
          <p:cNvSpPr>
            <a:spLocks noGrp="1"/>
          </p:cNvSpPr>
          <p:nvPr>
            <p:ph type="dt"/>
          </p:nvPr>
        </p:nvSpPr>
        <p:spPr>
          <a:xfrm>
            <a:off x="4399200" y="0"/>
            <a:ext cx="3372840" cy="502560"/>
          </a:xfrm>
          <a:prstGeom prst="rect">
            <a:avLst/>
          </a:prstGeom>
        </p:spPr>
        <p:txBody>
          <a:bodyPr lIns="0" rIns="0" tIns="0" bIns="0"/>
          <a:p>
            <a:pPr algn="r"/>
            <a:r>
              <a:rPr lang="en-US" sz="1400" spc="-1" strike="noStrike">
                <a:solidFill>
                  <a:srgbClr val="000000"/>
                </a:solidFill>
                <a:uFill>
                  <a:solidFill>
                    <a:srgbClr val="ffffff"/>
                  </a:solidFill>
                </a:uFill>
                <a:latin typeface="Times New Roman"/>
              </a:rPr>
              <a:t>&lt;date/time&gt;</a:t>
            </a:r>
            <a:endParaRPr lang="en-US" sz="1400" spc="-1" strike="noStrike">
              <a:solidFill>
                <a:srgbClr val="000000"/>
              </a:solidFill>
              <a:uFill>
                <a:solidFill>
                  <a:srgbClr val="ffffff"/>
                </a:solidFill>
              </a:uFill>
              <a:latin typeface="Times New Roman"/>
            </a:endParaRPr>
          </a:p>
        </p:txBody>
      </p:sp>
      <p:sp>
        <p:nvSpPr>
          <p:cNvPr id="237" name="PlaceHolder 4"/>
          <p:cNvSpPr>
            <a:spLocks noGrp="1"/>
          </p:cNvSpPr>
          <p:nvPr>
            <p:ph type="ftr"/>
          </p:nvPr>
        </p:nvSpPr>
        <p:spPr>
          <a:xfrm>
            <a:off x="0" y="9555480"/>
            <a:ext cx="3372840" cy="502560"/>
          </a:xfrm>
          <a:prstGeom prst="rect">
            <a:avLst/>
          </a:prstGeom>
        </p:spPr>
        <p:txBody>
          <a:bodyPr lIns="0" rIns="0" tIns="0" bIns="0" anchor="b"/>
          <a:p>
            <a:r>
              <a:rPr lang="en-US" sz="1400" spc="-1" strike="noStrike">
                <a:solidFill>
                  <a:srgbClr val="000000"/>
                </a:solidFill>
                <a:uFill>
                  <a:solidFill>
                    <a:srgbClr val="ffffff"/>
                  </a:solidFill>
                </a:uFill>
                <a:latin typeface="Times New Roman"/>
              </a:rPr>
              <a:t>&lt;footer&gt;</a:t>
            </a:r>
            <a:endParaRPr lang="en-US" sz="1400" spc="-1" strike="noStrike">
              <a:solidFill>
                <a:srgbClr val="000000"/>
              </a:solidFill>
              <a:uFill>
                <a:solidFill>
                  <a:srgbClr val="ffffff"/>
                </a:solidFill>
              </a:uFill>
              <a:latin typeface="Times New Roman"/>
            </a:endParaRPr>
          </a:p>
        </p:txBody>
      </p:sp>
      <p:sp>
        <p:nvSpPr>
          <p:cNvPr id="238" name="PlaceHolder 5"/>
          <p:cNvSpPr>
            <a:spLocks noGrp="1"/>
          </p:cNvSpPr>
          <p:nvPr>
            <p:ph type="sldNum"/>
          </p:nvPr>
        </p:nvSpPr>
        <p:spPr>
          <a:xfrm>
            <a:off x="4399200" y="9555480"/>
            <a:ext cx="3372840" cy="502560"/>
          </a:xfrm>
          <a:prstGeom prst="rect">
            <a:avLst/>
          </a:prstGeom>
        </p:spPr>
        <p:txBody>
          <a:bodyPr lIns="0" rIns="0" tIns="0" bIns="0" anchor="b"/>
          <a:p>
            <a:pPr algn="r"/>
            <a:fld id="{EDEE31C1-2DC2-4296-8107-E910FD73128B}" type="slidenum">
              <a:rPr lang="en-US" sz="1400" spc="-1" strike="noStrike">
                <a:solidFill>
                  <a:srgbClr val="000000"/>
                </a:solidFill>
                <a:uFill>
                  <a:solidFill>
                    <a:srgbClr val="ffffff"/>
                  </a:solidFill>
                </a:uFill>
                <a:latin typeface="Times New Roman"/>
              </a:rPr>
              <a:t>&lt;number&gt;</a:t>
            </a:fld>
            <a:endParaRPr lang="en-US"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
</Relationships>
</file>

<file path=ppt/notesSlides/_rels/notesSlide17.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
</Relationships>
</file>

<file path=ppt/notesSlides/_rels/notesSlide21.xml.rels><?xml version="1.0" encoding="UTF-8"?>
<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
</Relationships>
</file>

<file path=ppt/notesSlides/_rels/notesSlide22.xml.rels><?xml version="1.0" encoding="UTF-8"?>
<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
</Relationships>
</file>

<file path=ppt/notesSlides/_rels/notesSlide28.xml.rels><?xml version="1.0" encoding="UTF-8"?>
<Relationships xmlns="http://schemas.openxmlformats.org/package/2006/relationships"><Relationship Id="rId1" Type="http://schemas.openxmlformats.org/officeDocument/2006/relationships/slide" Target="../slides/slide28.xml"/><Relationship Id="rId2" Type="http://schemas.openxmlformats.org/officeDocument/2006/relationships/notesMaster" Target="../notesMasters/notesMaster1.xml"/>
</Relationships>
</file>

<file path=ppt/notesSlides/_rels/notesSlide29.xml.rels><?xml version="1.0" encoding="UTF-8"?>
<Relationships xmlns="http://schemas.openxmlformats.org/package/2006/relationships"><Relationship Id="rId1" Type="http://schemas.openxmlformats.org/officeDocument/2006/relationships/slide" Target="../slides/slide29.xml"/><Relationship Id="rId2" Type="http://schemas.openxmlformats.org/officeDocument/2006/relationships/notesMaster" Target="../notesMasters/notesMaster1.xml"/>
</Relationships>
</file>

<file path=ppt/notesSlides/_rels/notesSlide30.xml.rels><?xml version="1.0" encoding="UTF-8"?>
<Relationships xmlns="http://schemas.openxmlformats.org/package/2006/relationships"><Relationship Id="rId1" Type="http://schemas.openxmlformats.org/officeDocument/2006/relationships/slide" Target="../slides/slide30.xml"/><Relationship Id="rId2" Type="http://schemas.openxmlformats.org/officeDocument/2006/relationships/notesMaster" Target="../notesMasters/notesMaster1.xml"/>
</Relationships>
</file>

<file path=ppt/notesSlides/_rels/notesSlide31.xml.rels><?xml version="1.0" encoding="UTF-8"?>
<Relationships xmlns="http://schemas.openxmlformats.org/package/2006/relationships"><Relationship Id="rId1" Type="http://schemas.openxmlformats.org/officeDocument/2006/relationships/slide" Target="../slides/slide31.xml"/><Relationship Id="rId2" Type="http://schemas.openxmlformats.org/officeDocument/2006/relationships/notesMaster" Target="../notesMasters/notesMaster1.xml"/>
</Relationships>
</file>

<file path=ppt/notesSlides/_rels/notesSlide32.xml.rels><?xml version="1.0" encoding="UTF-8"?>
<Relationships xmlns="http://schemas.openxmlformats.org/package/2006/relationships"><Relationship Id="rId1" Type="http://schemas.openxmlformats.org/officeDocument/2006/relationships/slide" Target="../slides/slide32.xml"/><Relationship Id="rId2" Type="http://schemas.openxmlformats.org/officeDocument/2006/relationships/notesMaster" Target="../notesMasters/notesMaster1.xml"/>
</Relationships>
</file>

<file path=ppt/notesSlides/_rels/notesSlide33.xml.rels><?xml version="1.0" encoding="UTF-8"?>
<Relationships xmlns="http://schemas.openxmlformats.org/package/2006/relationships"><Relationship Id="rId1" Type="http://schemas.openxmlformats.org/officeDocument/2006/relationships/slide" Target="../slides/slide33.xml"/><Relationship Id="rId2" Type="http://schemas.openxmlformats.org/officeDocument/2006/relationships/notesMaster" Target="../notesMasters/notesMaster1.xml"/>
</Relationships>
</file>

<file path=ppt/notesSlides/_rels/notesSlide34.xml.rels><?xml version="1.0" encoding="UTF-8"?>
<Relationships xmlns="http://schemas.openxmlformats.org/package/2006/relationships"><Relationship Id="rId1" Type="http://schemas.openxmlformats.org/officeDocument/2006/relationships/slide" Target="../slides/slide34.xml"/><Relationship Id="rId2" Type="http://schemas.openxmlformats.org/officeDocument/2006/relationships/notesMaster" Target="../notesMasters/notesMaster1.xml"/>
</Relationships>
</file>

<file path=ppt/notesSlides/_rels/notesSlide36.xml.rels><?xml version="1.0" encoding="UTF-8"?>
<Relationships xmlns="http://schemas.openxmlformats.org/package/2006/relationships"><Relationship Id="rId1" Type="http://schemas.openxmlformats.org/officeDocument/2006/relationships/slide" Target="../slides/slide36.xml"/><Relationship Id="rId2" Type="http://schemas.openxmlformats.org/officeDocument/2006/relationships/notesMaster" Target="../notesMasters/notesMaster1.xml"/>
</Relationships>
</file>

<file path=ppt/notesSlides/_rels/notesSlide37.xml.rels><?xml version="1.0" encoding="UTF-8"?>
<Relationships xmlns="http://schemas.openxmlformats.org/package/2006/relationships"><Relationship Id="rId1" Type="http://schemas.openxmlformats.org/officeDocument/2006/relationships/slide" Target="../slides/slide37.xml"/><Relationship Id="rId2" Type="http://schemas.openxmlformats.org/officeDocument/2006/relationships/notesMaster" Target="../notesMasters/notesMaster1.xml"/>
</Relationships>
</file>

<file path=ppt/notesSlides/_rels/notesSlide38.xml.rels><?xml version="1.0" encoding="UTF-8"?>
<Relationships xmlns="http://schemas.openxmlformats.org/package/2006/relationships"><Relationship Id="rId1" Type="http://schemas.openxmlformats.org/officeDocument/2006/relationships/slide" Target="../slides/slide38.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notesSlide16.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76" name="PlaceHolder 1"/>
          <p:cNvSpPr>
            <a:spLocks noGrp="1"/>
          </p:cNvSpPr>
          <p:nvPr>
            <p:ph type="body"/>
          </p:nvPr>
        </p:nvSpPr>
        <p:spPr>
          <a:xfrm>
            <a:off x="685800" y="4343400"/>
            <a:ext cx="5486040" cy="4114440"/>
          </a:xfrm>
          <a:prstGeom prst="rect">
            <a:avLst/>
          </a:prstGeom>
        </p:spPr>
        <p:txBody>
          <a:bodyPr tIns="91440" bIns="91440"/>
          <a:p>
            <a:pPr marL="216000" indent="-216000">
              <a:lnSpc>
                <a:spcPct val="100000"/>
              </a:lnSpc>
            </a:pPr>
            <a:r>
              <a:rPr lang="en-US" sz="1100" spc="-1" strike="noStrike">
                <a:solidFill>
                  <a:srgbClr val="000000"/>
                </a:solidFill>
                <a:uFill>
                  <a:solidFill>
                    <a:srgbClr val="ffffff"/>
                  </a:solidFill>
                </a:uFill>
                <a:latin typeface="Arial"/>
              </a:rPr>
              <a:t>supervised learning task</a:t>
            </a:r>
            <a:endParaRPr lang="en-US" sz="1100" spc="-1" strike="noStrike">
              <a:solidFill>
                <a:srgbClr val="000000"/>
              </a:solidFill>
              <a:uFill>
                <a:solidFill>
                  <a:srgbClr val="ffffff"/>
                </a:solidFill>
              </a:uFill>
              <a:latin typeface="Arial"/>
            </a:endParaRPr>
          </a:p>
        </p:txBody>
      </p:sp>
    </p:spTree>
  </p:cSld>
</p:notes>
</file>

<file path=ppt/notesSlides/notesSlide17.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77" name="PlaceHolder 1"/>
          <p:cNvSpPr>
            <a:spLocks noGrp="1"/>
          </p:cNvSpPr>
          <p:nvPr>
            <p:ph type="body"/>
          </p:nvPr>
        </p:nvSpPr>
        <p:spPr>
          <a:xfrm>
            <a:off x="685800" y="4343400"/>
            <a:ext cx="5486040" cy="4114440"/>
          </a:xfrm>
          <a:prstGeom prst="rect">
            <a:avLst/>
          </a:prstGeom>
        </p:spPr>
        <p:txBody>
          <a:bodyPr tIns="91440" bIns="91440"/>
          <a:p>
            <a:pPr marL="216000" indent="-216000">
              <a:lnSpc>
                <a:spcPct val="100000"/>
              </a:lnSpc>
            </a:pPr>
            <a:r>
              <a:rPr lang="en-US" sz="1100" spc="-1" strike="noStrike">
                <a:solidFill>
                  <a:srgbClr val="000000"/>
                </a:solidFill>
                <a:uFill>
                  <a:solidFill>
                    <a:srgbClr val="ffffff"/>
                  </a:solidFill>
                </a:uFill>
                <a:latin typeface="Arial"/>
              </a:rPr>
              <a:t>logistic regression is a linear method</a:t>
            </a:r>
            <a:endParaRPr lang="en-US" sz="1100" spc="-1" strike="noStrike">
              <a:solidFill>
                <a:srgbClr val="000000"/>
              </a:solidFill>
              <a:uFill>
                <a:solidFill>
                  <a:srgbClr val="ffffff"/>
                </a:solidFill>
              </a:uFill>
              <a:latin typeface="Arial"/>
            </a:endParaRPr>
          </a:p>
        </p:txBody>
      </p:sp>
    </p:spTree>
  </p:cSld>
</p:notes>
</file>

<file path=ppt/notesSlides/notesSlide2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78" name="PlaceHolder 1"/>
          <p:cNvSpPr>
            <a:spLocks noGrp="1"/>
          </p:cNvSpPr>
          <p:nvPr>
            <p:ph type="body"/>
          </p:nvPr>
        </p:nvSpPr>
        <p:spPr>
          <a:xfrm>
            <a:off x="685800" y="4343400"/>
            <a:ext cx="5486040" cy="4114440"/>
          </a:xfrm>
          <a:prstGeom prst="rect">
            <a:avLst/>
          </a:prstGeom>
        </p:spPr>
        <p:txBody>
          <a:bodyPr tIns="91440" bIns="91440"/>
          <a:p>
            <a:pPr marL="216000" indent="-216000">
              <a:lnSpc>
                <a:spcPct val="100000"/>
              </a:lnSpc>
            </a:pPr>
            <a:r>
              <a:rPr lang="en-US" sz="1100" spc="-1" strike="noStrike">
                <a:solidFill>
                  <a:srgbClr val="000000"/>
                </a:solidFill>
                <a:uFill>
                  <a:solidFill>
                    <a:srgbClr val="ffffff"/>
                  </a:solidFill>
                </a:uFill>
                <a:latin typeface="Arial"/>
              </a:rPr>
              <a:t>sum is</a:t>
            </a:r>
            <a:endParaRPr lang="en-US" sz="1100" spc="-1" strike="noStrike">
              <a:solidFill>
                <a:srgbClr val="000000"/>
              </a:solidFill>
              <a:uFill>
                <a:solidFill>
                  <a:srgbClr val="ffffff"/>
                </a:solidFill>
              </a:uFill>
              <a:latin typeface="Arial"/>
            </a:endParaRPr>
          </a:p>
        </p:txBody>
      </p:sp>
    </p:spTree>
  </p:cSld>
</p:notes>
</file>

<file path=ppt/notesSlides/notesSlide2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79" name="PlaceHolder 1"/>
          <p:cNvSpPr>
            <a:spLocks noGrp="1"/>
          </p:cNvSpPr>
          <p:nvPr>
            <p:ph type="body"/>
          </p:nvPr>
        </p:nvSpPr>
        <p:spPr>
          <a:xfrm>
            <a:off x="685800" y="4343400"/>
            <a:ext cx="5486040" cy="4114440"/>
          </a:xfrm>
          <a:prstGeom prst="rect">
            <a:avLst/>
          </a:prstGeom>
        </p:spPr>
        <p:txBody>
          <a:bodyPr tIns="91440" bIns="91440"/>
          <a:p>
            <a:pPr marL="216000" indent="-216000">
              <a:lnSpc>
                <a:spcPct val="100000"/>
              </a:lnSpc>
            </a:pPr>
            <a:r>
              <a:rPr lang="en-US" sz="1100" spc="-1" strike="noStrike">
                <a:solidFill>
                  <a:srgbClr val="000000"/>
                </a:solidFill>
                <a:uFill>
                  <a:solidFill>
                    <a:srgbClr val="ffffff"/>
                  </a:solidFill>
                </a:uFill>
                <a:latin typeface="Arial"/>
              </a:rPr>
              <a:t>talk about convex functions and how they have global minima. Logistic regression is convex, neural nets are not.</a:t>
            </a:r>
            <a:endParaRPr lang="en-US" sz="1100" spc="-1" strike="noStrike">
              <a:solidFill>
                <a:srgbClr val="000000"/>
              </a:solidFill>
              <a:uFill>
                <a:solidFill>
                  <a:srgbClr val="ffffff"/>
                </a:solidFill>
              </a:uFill>
              <a:latin typeface="Arial"/>
            </a:endParaRPr>
          </a:p>
        </p:txBody>
      </p:sp>
    </p:spTree>
  </p:cSld>
</p:notes>
</file>

<file path=ppt/notesSlides/notesSlide28.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80" name="PlaceHolder 1"/>
          <p:cNvSpPr>
            <a:spLocks noGrp="1"/>
          </p:cNvSpPr>
          <p:nvPr>
            <p:ph type="body"/>
          </p:nvPr>
        </p:nvSpPr>
        <p:spPr>
          <a:xfrm>
            <a:off x="685800" y="4343400"/>
            <a:ext cx="5486040" cy="4114440"/>
          </a:xfrm>
          <a:prstGeom prst="rect">
            <a:avLst/>
          </a:prstGeom>
        </p:spPr>
        <p:txBody>
          <a:bodyPr tIns="91440" bIns="91440"/>
          <a:p>
            <a:pPr marL="216000" indent="-216000">
              <a:lnSpc>
                <a:spcPct val="100000"/>
              </a:lnSpc>
            </a:pPr>
            <a:r>
              <a:rPr lang="en-US" sz="1100" spc="-1" strike="noStrike">
                <a:solidFill>
                  <a:srgbClr val="000000"/>
                </a:solidFill>
                <a:uFill>
                  <a:solidFill>
                    <a:srgbClr val="ffffff"/>
                  </a:solidFill>
                </a:uFill>
                <a:latin typeface="Arial"/>
              </a:rPr>
              <a:t>Can do pipeline parallelism. All of these ideas about parallelizing on a single GPU mostly carry over to distributed computation.</a:t>
            </a:r>
            <a:endParaRPr lang="en-US" sz="1100" spc="-1" strike="noStrike">
              <a:solidFill>
                <a:srgbClr val="000000"/>
              </a:solidFill>
              <a:uFill>
                <a:solidFill>
                  <a:srgbClr val="ffffff"/>
                </a:solidFill>
              </a:uFill>
              <a:latin typeface="Arial"/>
            </a:endParaRPr>
          </a:p>
          <a:p>
            <a:pPr marL="216000" indent="-216000">
              <a:lnSpc>
                <a:spcPct val="100000"/>
              </a:lnSpc>
            </a:pPr>
            <a:endParaRPr lang="en-US" sz="1100" spc="-1" strike="noStrike">
              <a:solidFill>
                <a:srgbClr val="000000"/>
              </a:solidFill>
              <a:uFill>
                <a:solidFill>
                  <a:srgbClr val="ffffff"/>
                </a:solidFill>
              </a:uFill>
              <a:latin typeface="Arial"/>
            </a:endParaRPr>
          </a:p>
          <a:p>
            <a:pPr marL="216000" indent="-216000">
              <a:lnSpc>
                <a:spcPct val="100000"/>
              </a:lnSpc>
            </a:pPr>
            <a:r>
              <a:rPr lang="en-US" sz="1100" spc="-1" strike="noStrike">
                <a:solidFill>
                  <a:srgbClr val="000000"/>
                </a:solidFill>
                <a:uFill>
                  <a:solidFill>
                    <a:srgbClr val="ffffff"/>
                  </a:solidFill>
                </a:uFill>
                <a:latin typeface="Arial"/>
              </a:rPr>
              <a:t>Can do pipeline parallelism on a single GPU with streams </a:t>
            </a:r>
            <a:endParaRPr lang="en-US" sz="1100" spc="-1" strike="noStrike">
              <a:solidFill>
                <a:srgbClr val="000000"/>
              </a:solidFill>
              <a:uFill>
                <a:solidFill>
                  <a:srgbClr val="ffffff"/>
                </a:solidFill>
              </a:uFill>
              <a:latin typeface="Arial"/>
            </a:endParaRPr>
          </a:p>
        </p:txBody>
      </p:sp>
    </p:spTree>
  </p:cSld>
</p:notes>
</file>

<file path=ppt/notesSlides/notesSlide29.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81" name="PlaceHolder 1"/>
          <p:cNvSpPr>
            <a:spLocks noGrp="1"/>
          </p:cNvSpPr>
          <p:nvPr>
            <p:ph type="body"/>
          </p:nvPr>
        </p:nvSpPr>
        <p:spPr>
          <a:xfrm>
            <a:off x="685800" y="4343400"/>
            <a:ext cx="5486040" cy="4114440"/>
          </a:xfrm>
          <a:prstGeom prst="rect">
            <a:avLst/>
          </a:prstGeom>
        </p:spPr>
        <p:txBody>
          <a:bodyPr tIns="91440" bIns="91440"/>
          <a:p>
            <a:pPr marL="216000" indent="-216000">
              <a:lnSpc>
                <a:spcPct val="100000"/>
              </a:lnSpc>
            </a:pPr>
            <a:r>
              <a:rPr lang="en-US" sz="1100" spc="-1" strike="noStrike">
                <a:solidFill>
                  <a:srgbClr val="000000"/>
                </a:solidFill>
                <a:uFill>
                  <a:solidFill>
                    <a:srgbClr val="ffffff"/>
                  </a:solidFill>
                </a:uFill>
                <a:latin typeface="Arial"/>
              </a:rPr>
              <a:t>Grab weights, run computation with weights, update weights with gradient. Can’t technically change weights in this cycle</a:t>
            </a:r>
            <a:endParaRPr lang="en-US" sz="1100" spc="-1" strike="noStrike">
              <a:solidFill>
                <a:srgbClr val="000000"/>
              </a:solidFill>
              <a:uFill>
                <a:solidFill>
                  <a:srgbClr val="ffffff"/>
                </a:solidFill>
              </a:uFill>
              <a:latin typeface="Arial"/>
            </a:endParaRPr>
          </a:p>
        </p:txBody>
      </p:sp>
    </p:spTree>
  </p:cSld>
</p:notes>
</file>

<file path=ppt/notesSlides/notesSlide30.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82" name="PlaceHolder 1"/>
          <p:cNvSpPr>
            <a:spLocks noGrp="1"/>
          </p:cNvSpPr>
          <p:nvPr>
            <p:ph type="body"/>
          </p:nvPr>
        </p:nvSpPr>
        <p:spPr>
          <a:xfrm>
            <a:off x="685800" y="4343400"/>
            <a:ext cx="5486040" cy="4114440"/>
          </a:xfrm>
          <a:prstGeom prst="rect">
            <a:avLst/>
          </a:prstGeom>
        </p:spPr>
        <p:txBody>
          <a:bodyPr tIns="91440" bIns="91440"/>
          <a:p>
            <a:pPr marL="216000" indent="-216000">
              <a:lnSpc>
                <a:spcPct val="100000"/>
              </a:lnSpc>
            </a:pPr>
            <a:r>
              <a:rPr lang="en-US" sz="1100" spc="-1" strike="noStrike">
                <a:solidFill>
                  <a:srgbClr val="000000"/>
                </a:solidFill>
                <a:uFill>
                  <a:solidFill>
                    <a:srgbClr val="ffffff"/>
                  </a:solidFill>
                </a:uFill>
                <a:latin typeface="Arial"/>
              </a:rPr>
              <a:t>proof of convergence in 2011 paper called “Hogwild!”</a:t>
            </a:r>
            <a:endParaRPr lang="en-US" sz="1100" spc="-1" strike="noStrike">
              <a:solidFill>
                <a:srgbClr val="000000"/>
              </a:solidFill>
              <a:uFill>
                <a:solidFill>
                  <a:srgbClr val="ffffff"/>
                </a:solidFill>
              </a:uFill>
              <a:latin typeface="Arial"/>
            </a:endParaRPr>
          </a:p>
        </p:txBody>
      </p:sp>
    </p:spTree>
  </p:cSld>
</p:notes>
</file>

<file path=ppt/notesSlides/notesSlide3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83" name="PlaceHolder 1"/>
          <p:cNvSpPr>
            <a:spLocks noGrp="1"/>
          </p:cNvSpPr>
          <p:nvPr>
            <p:ph type="body"/>
          </p:nvPr>
        </p:nvSpPr>
        <p:spPr>
          <a:xfrm>
            <a:off x="685800" y="4343400"/>
            <a:ext cx="5486040" cy="4114440"/>
          </a:xfrm>
          <a:prstGeom prst="rect">
            <a:avLst/>
          </a:prstGeom>
        </p:spPr>
        <p:txBody>
          <a:bodyPr tIns="91440" bIns="91440"/>
          <a:p>
            <a:pPr marL="216000" indent="-216000">
              <a:lnSpc>
                <a:spcPct val="100000"/>
              </a:lnSpc>
            </a:pPr>
            <a:r>
              <a:rPr lang="en-US" sz="1100" spc="-1" strike="noStrike">
                <a:solidFill>
                  <a:srgbClr val="000000"/>
                </a:solidFill>
                <a:uFill>
                  <a:solidFill>
                    <a:srgbClr val="ffffff"/>
                  </a:solidFill>
                </a:uFill>
                <a:latin typeface="Arial"/>
              </a:rPr>
              <a:t>combines model parallelism (each 2x2 box) with data parallelism</a:t>
            </a:r>
            <a:endParaRPr lang="en-US" sz="1100" spc="-1" strike="noStrike">
              <a:solidFill>
                <a:srgbClr val="000000"/>
              </a:solidFill>
              <a:uFill>
                <a:solidFill>
                  <a:srgbClr val="ffffff"/>
                </a:solidFill>
              </a:uFill>
              <a:latin typeface="Arial"/>
            </a:endParaRPr>
          </a:p>
          <a:p>
            <a:pPr marL="216000" indent="-216000">
              <a:lnSpc>
                <a:spcPct val="100000"/>
              </a:lnSpc>
            </a:pPr>
            <a:endParaRPr lang="en-US" sz="1100" spc="-1" strike="noStrike">
              <a:solidFill>
                <a:srgbClr val="000000"/>
              </a:solidFill>
              <a:uFill>
                <a:solidFill>
                  <a:srgbClr val="ffffff"/>
                </a:solidFill>
              </a:uFill>
              <a:latin typeface="Arial"/>
            </a:endParaRPr>
          </a:p>
          <a:p>
            <a:pPr marL="216000" indent="-216000">
              <a:lnSpc>
                <a:spcPct val="100000"/>
              </a:lnSpc>
            </a:pPr>
            <a:r>
              <a:rPr lang="en-US" sz="1100" spc="-1" strike="noStrike">
                <a:solidFill>
                  <a:srgbClr val="000000"/>
                </a:solidFill>
                <a:uFill>
                  <a:solidFill>
                    <a:srgbClr val="ffffff"/>
                  </a:solidFill>
                </a:uFill>
                <a:latin typeface="Arial"/>
              </a:rPr>
              <a:t>each replica fetches parameters every n_fetch mini-batches and pushes gradient every n_push mb’s</a:t>
            </a:r>
            <a:endParaRPr lang="en-US" sz="1100" spc="-1" strike="noStrike">
              <a:solidFill>
                <a:srgbClr val="000000"/>
              </a:solidFill>
              <a:uFill>
                <a:solidFill>
                  <a:srgbClr val="ffffff"/>
                </a:solidFill>
              </a:uFill>
              <a:latin typeface="Arial"/>
            </a:endParaRPr>
          </a:p>
        </p:txBody>
      </p:sp>
    </p:spTree>
  </p:cSld>
</p:notes>
</file>

<file path=ppt/notesSlides/notesSlide3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84" name="PlaceHolder 1"/>
          <p:cNvSpPr>
            <a:spLocks noGrp="1"/>
          </p:cNvSpPr>
          <p:nvPr>
            <p:ph type="body"/>
          </p:nvPr>
        </p:nvSpPr>
        <p:spPr>
          <a:xfrm>
            <a:off x="685800" y="4343400"/>
            <a:ext cx="5486040" cy="4114440"/>
          </a:xfrm>
          <a:prstGeom prst="rect">
            <a:avLst/>
          </a:prstGeom>
        </p:spPr>
        <p:txBody>
          <a:bodyPr tIns="91440" bIns="91440"/>
          <a:p>
            <a:pPr marL="216000" indent="-216000">
              <a:lnSpc>
                <a:spcPct val="100000"/>
              </a:lnSpc>
            </a:pPr>
            <a:r>
              <a:rPr lang="en-US" sz="1100" spc="-1" strike="noStrike">
                <a:solidFill>
                  <a:srgbClr val="000000"/>
                </a:solidFill>
                <a:uFill>
                  <a:solidFill>
                    <a:srgbClr val="ffffff"/>
                  </a:solidFill>
                </a:uFill>
                <a:latin typeface="Arial"/>
              </a:rPr>
              <a:t>parameter server could be a thread</a:t>
            </a:r>
            <a:endParaRPr lang="en-US" sz="1100" spc="-1" strike="noStrike">
              <a:solidFill>
                <a:srgbClr val="000000"/>
              </a:solidFill>
              <a:uFill>
                <a:solidFill>
                  <a:srgbClr val="ffffff"/>
                </a:solidFill>
              </a:uFill>
              <a:latin typeface="Arial"/>
            </a:endParaRPr>
          </a:p>
          <a:p>
            <a:pPr marL="216000" indent="-216000">
              <a:lnSpc>
                <a:spcPct val="100000"/>
              </a:lnSpc>
            </a:pPr>
            <a:endParaRPr lang="en-US" sz="1100" spc="-1" strike="noStrike">
              <a:solidFill>
                <a:srgbClr val="000000"/>
              </a:solidFill>
              <a:uFill>
                <a:solidFill>
                  <a:srgbClr val="ffffff"/>
                </a:solidFill>
              </a:uFill>
              <a:latin typeface="Arial"/>
            </a:endParaRPr>
          </a:p>
          <a:p>
            <a:pPr marL="216000" indent="-216000">
              <a:lnSpc>
                <a:spcPct val="100000"/>
              </a:lnSpc>
            </a:pPr>
            <a:r>
              <a:rPr lang="en-US" sz="1100" spc="-1" strike="noStrike">
                <a:solidFill>
                  <a:srgbClr val="000000"/>
                </a:solidFill>
                <a:uFill>
                  <a:solidFill>
                    <a:srgbClr val="ffffff"/>
                  </a:solidFill>
                </a:uFill>
                <a:latin typeface="Arial"/>
              </a:rPr>
              <a:t>n_fetch and n_push allow lowering communication overhead. want to keep high enough to lower communication overhead but low enough to prevent weight divergence</a:t>
            </a:r>
            <a:endParaRPr lang="en-US" sz="1100" spc="-1" strike="noStrike">
              <a:solidFill>
                <a:srgbClr val="000000"/>
              </a:solidFill>
              <a:uFill>
                <a:solidFill>
                  <a:srgbClr val="ffffff"/>
                </a:solidFill>
              </a:uFill>
              <a:latin typeface="Arial"/>
            </a:endParaRPr>
          </a:p>
        </p:txBody>
      </p:sp>
    </p:spTree>
  </p:cSld>
</p:notes>
</file>

<file path=ppt/notesSlides/notesSlide3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85" name="PlaceHolder 1"/>
          <p:cNvSpPr>
            <a:spLocks noGrp="1"/>
          </p:cNvSpPr>
          <p:nvPr>
            <p:ph type="body"/>
          </p:nvPr>
        </p:nvSpPr>
        <p:spPr>
          <a:xfrm>
            <a:off x="685800" y="4343400"/>
            <a:ext cx="5486040" cy="4114440"/>
          </a:xfrm>
          <a:prstGeom prst="rect">
            <a:avLst/>
          </a:prstGeom>
        </p:spPr>
        <p:txBody>
          <a:bodyPr tIns="91440" bIns="91440"/>
          <a:p>
            <a:pPr marL="216000" indent="-216000">
              <a:lnSpc>
                <a:spcPct val="100000"/>
              </a:lnSpc>
            </a:pPr>
            <a:r>
              <a:rPr lang="en-US" sz="1100" spc="-1" strike="noStrike">
                <a:solidFill>
                  <a:srgbClr val="000000"/>
                </a:solidFill>
                <a:uFill>
                  <a:solidFill>
                    <a:srgbClr val="ffffff"/>
                  </a:solidFill>
                </a:uFill>
                <a:latin typeface="Arial"/>
              </a:rPr>
              <a:t>“</a:t>
            </a:r>
            <a:r>
              <a:rPr lang="en-US" sz="1100" spc="-1" strike="noStrike">
                <a:solidFill>
                  <a:srgbClr val="000000"/>
                </a:solidFill>
                <a:uFill>
                  <a:solidFill>
                    <a:srgbClr val="ffffff"/>
                  </a:solidFill>
                </a:uFill>
                <a:latin typeface="Arial"/>
              </a:rPr>
              <a:t>train in a day what takes 6 weeks on a single GPU”</a:t>
            </a:r>
            <a:endParaRPr lang="en-US" sz="1100" spc="-1" strike="noStrike">
              <a:solidFill>
                <a:srgbClr val="000000"/>
              </a:solidFill>
              <a:uFill>
                <a:solidFill>
                  <a:srgbClr val="ffffff"/>
                </a:solidFill>
              </a:uFill>
              <a:latin typeface="Arial"/>
            </a:endParaRPr>
          </a:p>
          <a:p>
            <a:pPr marL="216000" indent="-216000">
              <a:lnSpc>
                <a:spcPct val="100000"/>
              </a:lnSpc>
            </a:pPr>
            <a:r>
              <a:rPr lang="en-US" sz="1100" spc="-1" strike="noStrike">
                <a:solidFill>
                  <a:srgbClr val="000000"/>
                </a:solidFill>
                <a:uFill>
                  <a:solidFill>
                    <a:srgbClr val="ffffff"/>
                  </a:solidFill>
                </a:uFill>
                <a:latin typeface="Arial"/>
              </a:rPr>
              <a:t>“</a:t>
            </a:r>
            <a:r>
              <a:rPr lang="en-US" sz="1100" spc="-1" strike="noStrike">
                <a:solidFill>
                  <a:srgbClr val="000000"/>
                </a:solidFill>
                <a:uFill>
                  <a:solidFill>
                    <a:srgbClr val="ffffff"/>
                  </a:solidFill>
                </a:uFill>
                <a:latin typeface="Arial"/>
              </a:rPr>
              <a:t>almost anything a human brain can do in 0.1s can be done with a 10 layer neural net now”</a:t>
            </a:r>
            <a:endParaRPr lang="en-US" sz="1100" spc="-1" strike="noStrike">
              <a:solidFill>
                <a:srgbClr val="000000"/>
              </a:solidFill>
              <a:uFill>
                <a:solidFill>
                  <a:srgbClr val="ffffff"/>
                </a:solidFill>
              </a:uFill>
              <a:latin typeface="Arial"/>
            </a:endParaRPr>
          </a:p>
        </p:txBody>
      </p:sp>
    </p:spTree>
  </p:cSld>
</p:notes>
</file>

<file path=ppt/notesSlides/notesSlide3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86" name="PlaceHolder 1"/>
          <p:cNvSpPr>
            <a:spLocks noGrp="1"/>
          </p:cNvSpPr>
          <p:nvPr>
            <p:ph type="body"/>
          </p:nvPr>
        </p:nvSpPr>
        <p:spPr>
          <a:xfrm>
            <a:off x="685800" y="4343400"/>
            <a:ext cx="5486040" cy="4114440"/>
          </a:xfrm>
          <a:prstGeom prst="rect">
            <a:avLst/>
          </a:prstGeom>
        </p:spPr>
        <p:txBody>
          <a:bodyPr tIns="91440" bIns="91440"/>
          <a:p>
            <a:pPr marL="216000" indent="-216000">
              <a:lnSpc>
                <a:spcPct val="100000"/>
              </a:lnSpc>
            </a:pPr>
            <a:r>
              <a:rPr lang="en-US" sz="1100" spc="-1" strike="noStrike">
                <a:solidFill>
                  <a:srgbClr val="000000"/>
                </a:solidFill>
                <a:uFill>
                  <a:solidFill>
                    <a:srgbClr val="ffffff"/>
                  </a:solidFill>
                </a:uFill>
                <a:latin typeface="Arial"/>
              </a:rPr>
              <a:t>GPUs are what brought me here. training neural nets, turn an hour of training into 6 minutes.</a:t>
            </a:r>
            <a:endParaRPr lang="en-US" sz="1100" spc="-1" strike="noStrike">
              <a:solidFill>
                <a:srgbClr val="000000"/>
              </a:solidFill>
              <a:uFill>
                <a:solidFill>
                  <a:srgbClr val="ffffff"/>
                </a:solidFill>
              </a:uFill>
              <a:latin typeface="Arial"/>
            </a:endParaRPr>
          </a:p>
        </p:txBody>
      </p:sp>
    </p:spTree>
  </p:cSld>
</p:notes>
</file>

<file path=ppt/notesSlides/notesSlide36.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87" name="PlaceHolder 1"/>
          <p:cNvSpPr>
            <a:spLocks noGrp="1"/>
          </p:cNvSpPr>
          <p:nvPr>
            <p:ph type="body"/>
          </p:nvPr>
        </p:nvSpPr>
        <p:spPr>
          <a:xfrm>
            <a:off x="685800" y="4343400"/>
            <a:ext cx="5486040" cy="4114440"/>
          </a:xfrm>
          <a:prstGeom prst="rect">
            <a:avLst/>
          </a:prstGeom>
        </p:spPr>
        <p:txBody>
          <a:bodyPr tIns="91440" bIns="91440"/>
          <a:p>
            <a:pPr marL="216000" indent="-216000">
              <a:lnSpc>
                <a:spcPct val="100000"/>
              </a:lnSpc>
            </a:pPr>
            <a:r>
              <a:rPr lang="en-US" sz="1100" spc="-1" strike="noStrike">
                <a:solidFill>
                  <a:srgbClr val="000000"/>
                </a:solidFill>
                <a:uFill>
                  <a:solidFill>
                    <a:srgbClr val="ffffff"/>
                  </a:solidFill>
                </a:uFill>
                <a:latin typeface="Arial"/>
              </a:rPr>
              <a:t>Have super fast implementations of building blocks, and then use a convenient language to tie the blocks together.</a:t>
            </a:r>
            <a:endParaRPr lang="en-US" sz="2000" spc="-1" strike="noStrike">
              <a:solidFill>
                <a:srgbClr val="000000"/>
              </a:solidFill>
              <a:uFill>
                <a:solidFill>
                  <a:srgbClr val="ffffff"/>
                </a:solidFill>
              </a:uFill>
              <a:latin typeface="Arial"/>
            </a:endParaRPr>
          </a:p>
        </p:txBody>
      </p:sp>
    </p:spTree>
  </p:cSld>
</p:notes>
</file>

<file path=ppt/notesSlides/notesSlide37.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88" name="PlaceHolder 1"/>
          <p:cNvSpPr>
            <a:spLocks noGrp="1"/>
          </p:cNvSpPr>
          <p:nvPr>
            <p:ph type="body"/>
          </p:nvPr>
        </p:nvSpPr>
        <p:spPr>
          <a:xfrm>
            <a:off x="685800" y="4343400"/>
            <a:ext cx="5486040" cy="4114440"/>
          </a:xfrm>
          <a:prstGeom prst="rect">
            <a:avLst/>
          </a:prstGeom>
        </p:spPr>
        <p:txBody>
          <a:bodyPr tIns="91440" bIns="91440"/>
          <a:p>
            <a:pPr marL="216000" indent="-216000">
              <a:lnSpc>
                <a:spcPct val="100000"/>
              </a:lnSpc>
            </a:pPr>
            <a:r>
              <a:rPr lang="en-US" sz="1100" spc="-1" strike="noStrike">
                <a:solidFill>
                  <a:srgbClr val="000000"/>
                </a:solidFill>
                <a:uFill>
                  <a:solidFill>
                    <a:srgbClr val="ffffff"/>
                  </a:solidFill>
                </a:uFill>
                <a:latin typeface="Arial"/>
              </a:rPr>
              <a:t>Scientists in general want to use code to enable their research, not just write code. The less time they spend programming, the better.</a:t>
            </a:r>
            <a:endParaRPr lang="en-US" sz="2000" spc="-1" strike="noStrike">
              <a:solidFill>
                <a:srgbClr val="000000"/>
              </a:solidFill>
              <a:uFill>
                <a:solidFill>
                  <a:srgbClr val="ffffff"/>
                </a:solidFill>
              </a:uFill>
              <a:latin typeface="Arial"/>
            </a:endParaRPr>
          </a:p>
          <a:p>
            <a:pPr marL="216000" indent="-216000">
              <a:lnSpc>
                <a:spcPct val="100000"/>
              </a:lnSpc>
            </a:pPr>
            <a:r>
              <a:rPr lang="en-US" sz="1100" spc="-1" strike="noStrike">
                <a:solidFill>
                  <a:srgbClr val="000000"/>
                </a:solidFill>
                <a:uFill>
                  <a:solidFill>
                    <a:srgbClr val="ffffff"/>
                  </a:solidFill>
                </a:uFill>
                <a:latin typeface="Arial"/>
              </a:rPr>
              <a:t>Writing in C/CUDA is more time consuming than writing in Python.</a:t>
            </a:r>
            <a:endParaRPr lang="en-US" sz="2000" spc="-1" strike="noStrike">
              <a:solidFill>
                <a:srgbClr val="000000"/>
              </a:solidFill>
              <a:uFill>
                <a:solidFill>
                  <a:srgbClr val="ffffff"/>
                </a:solidFill>
              </a:uFill>
              <a:latin typeface="Arial"/>
            </a:endParaRPr>
          </a:p>
          <a:p>
            <a:pPr marL="216000" indent="-216000">
              <a:lnSpc>
                <a:spcPct val="100000"/>
              </a:lnSpc>
            </a:pPr>
            <a:endParaRPr lang="en-US" sz="2000" spc="-1" strike="noStrike">
              <a:solidFill>
                <a:srgbClr val="000000"/>
              </a:solidFill>
              <a:uFill>
                <a:solidFill>
                  <a:srgbClr val="ffffff"/>
                </a:solidFill>
              </a:uFill>
              <a:latin typeface="Arial"/>
            </a:endParaRPr>
          </a:p>
          <a:p>
            <a:pPr marL="216000" indent="-216000">
              <a:lnSpc>
                <a:spcPct val="100000"/>
              </a:lnSpc>
            </a:pPr>
            <a:r>
              <a:rPr lang="en-US" sz="1100" spc="-1" strike="noStrike">
                <a:solidFill>
                  <a:srgbClr val="000000"/>
                </a:solidFill>
                <a:uFill>
                  <a:solidFill>
                    <a:srgbClr val="ffffff"/>
                  </a:solidFill>
                </a:uFill>
                <a:latin typeface="Arial"/>
              </a:rPr>
              <a:t>Think of CUDA as a way to make libraries rather than applications. Less CUDA code is often better.</a:t>
            </a:r>
            <a:endParaRPr lang="en-US" sz="2000" spc="-1" strike="noStrike">
              <a:solidFill>
                <a:srgbClr val="000000"/>
              </a:solidFill>
              <a:uFill>
                <a:solidFill>
                  <a:srgbClr val="ffffff"/>
                </a:solidFill>
              </a:uFill>
              <a:latin typeface="Arial"/>
            </a:endParaRPr>
          </a:p>
          <a:p>
            <a:pPr marL="216000" indent="-216000">
              <a:lnSpc>
                <a:spcPct val="100000"/>
              </a:lnSpc>
            </a:pPr>
            <a:r>
              <a:rPr lang="en-US" sz="1100" spc="-1" strike="noStrike">
                <a:solidFill>
                  <a:srgbClr val="000000"/>
                </a:solidFill>
                <a:uFill>
                  <a:solidFill>
                    <a:srgbClr val="ffffff"/>
                  </a:solidFill>
                </a:uFill>
                <a:latin typeface="Arial"/>
              </a:rPr>
              <a:t>To get truly maximum performance, you might need to move larger and larger components to CUDA. Abstractions aren’t perfect.</a:t>
            </a:r>
            <a:endParaRPr lang="en-US" sz="2000" spc="-1" strike="noStrike">
              <a:solidFill>
                <a:srgbClr val="000000"/>
              </a:solidFill>
              <a:uFill>
                <a:solidFill>
                  <a:srgbClr val="ffffff"/>
                </a:solidFill>
              </a:uFill>
              <a:latin typeface="Arial"/>
            </a:endParaRPr>
          </a:p>
        </p:txBody>
      </p:sp>
    </p:spTree>
  </p:cSld>
</p:notes>
</file>

<file path=ppt/notesSlides/notesSlide38.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89" name="PlaceHolder 1"/>
          <p:cNvSpPr>
            <a:spLocks noGrp="1"/>
          </p:cNvSpPr>
          <p:nvPr>
            <p:ph type="body"/>
          </p:nvPr>
        </p:nvSpPr>
        <p:spPr>
          <a:xfrm>
            <a:off x="685800" y="4343400"/>
            <a:ext cx="5486040" cy="4114440"/>
          </a:xfrm>
          <a:prstGeom prst="rect">
            <a:avLst/>
          </a:prstGeom>
        </p:spPr>
        <p:txBody>
          <a:bodyPr tIns="91440" bIns="91440"/>
          <a:p>
            <a:pPr marL="216000" indent="-216000">
              <a:lnSpc>
                <a:spcPct val="100000"/>
              </a:lnSpc>
            </a:pPr>
            <a:r>
              <a:rPr lang="en-US" sz="1100" spc="-1" strike="noStrike">
                <a:solidFill>
                  <a:srgbClr val="000000"/>
                </a:solidFill>
                <a:uFill>
                  <a:solidFill>
                    <a:srgbClr val="ffffff"/>
                  </a:solidFill>
                </a:uFill>
                <a:latin typeface="Arial"/>
              </a:rPr>
              <a:t>k-means clustering in an example of this.</a:t>
            </a:r>
            <a:endParaRPr lang="en-US" sz="2000" spc="-1" strike="noStrike">
              <a:solidFill>
                <a:srgbClr val="000000"/>
              </a:solidFill>
              <a:uFill>
                <a:solidFill>
                  <a:srgbClr val="ffffff"/>
                </a:solidFill>
              </a:uFill>
              <a:latin typeface="Arial"/>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72" name="PlaceHolder 1"/>
          <p:cNvSpPr>
            <a:spLocks noGrp="1"/>
          </p:cNvSpPr>
          <p:nvPr>
            <p:ph type="body"/>
          </p:nvPr>
        </p:nvSpPr>
        <p:spPr>
          <a:xfrm>
            <a:off x="685800" y="4343400"/>
            <a:ext cx="5486040" cy="4114440"/>
          </a:xfrm>
          <a:prstGeom prst="rect">
            <a:avLst/>
          </a:prstGeom>
        </p:spPr>
        <p:txBody>
          <a:bodyPr tIns="91440" bIns="91440"/>
          <a:p>
            <a:pPr marL="216000" indent="-216000">
              <a:lnSpc>
                <a:spcPct val="100000"/>
              </a:lnSpc>
            </a:pPr>
            <a:r>
              <a:rPr lang="en-US" sz="1100" spc="-1" strike="noStrike">
                <a:solidFill>
                  <a:srgbClr val="000000"/>
                </a:solidFill>
                <a:uFill>
                  <a:solidFill>
                    <a:srgbClr val="ffffff"/>
                  </a:solidFill>
                </a:uFill>
                <a:latin typeface="Arial"/>
              </a:rPr>
              <a:t>Want to normalize words when computing document-term matrix. cats = cat. Runs = run = running. Called stemming. Also do things like lowercase.</a:t>
            </a:r>
            <a:endParaRPr lang="en-US" sz="2000" spc="-1" strike="noStrike">
              <a:solidFill>
                <a:srgbClr val="000000"/>
              </a:solidFill>
              <a:uFill>
                <a:solidFill>
                  <a:srgbClr val="ffffff"/>
                </a:solidFill>
              </a:uFill>
              <a:latin typeface="Arial"/>
            </a:endParaRPr>
          </a:p>
          <a:p>
            <a:pPr marL="216000" indent="-216000">
              <a:lnSpc>
                <a:spcPct val="100000"/>
              </a:lnSpc>
            </a:pPr>
            <a:endParaRPr lang="en-US" sz="2000" spc="-1" strike="noStrike">
              <a:solidFill>
                <a:srgbClr val="000000"/>
              </a:solidFill>
              <a:uFill>
                <a:solidFill>
                  <a:srgbClr val="ffffff"/>
                </a:solidFill>
              </a:uFill>
              <a:latin typeface="Arial"/>
            </a:endParaRPr>
          </a:p>
          <a:p>
            <a:pPr marL="216000" indent="-216000">
              <a:lnSpc>
                <a:spcPct val="100000"/>
              </a:lnSpc>
            </a:pPr>
            <a:r>
              <a:rPr lang="en-US" sz="1100" spc="-1" strike="noStrike">
                <a:solidFill>
                  <a:srgbClr val="000000"/>
                </a:solidFill>
                <a:uFill>
                  <a:solidFill>
                    <a:srgbClr val="ffffff"/>
                  </a:solidFill>
                </a:uFill>
                <a:latin typeface="Arial"/>
              </a:rPr>
              <a:t>For the Yelp dataset, there were about 350,000 total terms (didn’t do stemming). Through out all words appearing less than 10 times and got down to 65,000 terms. 1.5 million documents. sparse matrix</a:t>
            </a:r>
            <a:endParaRPr lang="en-US" sz="2000" spc="-1" strike="noStrike">
              <a:solidFill>
                <a:srgbClr val="000000"/>
              </a:solidFill>
              <a:uFill>
                <a:solidFill>
                  <a:srgbClr val="ffffff"/>
                </a:solidFill>
              </a:uFill>
              <a:latin typeface="Arial"/>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73" name="PlaceHolder 1"/>
          <p:cNvSpPr>
            <a:spLocks noGrp="1"/>
          </p:cNvSpPr>
          <p:nvPr>
            <p:ph type="body"/>
          </p:nvPr>
        </p:nvSpPr>
        <p:spPr>
          <a:xfrm>
            <a:off x="685800" y="4343400"/>
            <a:ext cx="5486040" cy="4114440"/>
          </a:xfrm>
          <a:prstGeom prst="rect">
            <a:avLst/>
          </a:prstGeom>
        </p:spPr>
        <p:txBody>
          <a:bodyPr tIns="91440" bIns="91440"/>
          <a:p>
            <a:pPr marL="216000" indent="-216000">
              <a:lnSpc>
                <a:spcPct val="100000"/>
              </a:lnSpc>
            </a:pPr>
            <a:r>
              <a:rPr lang="en-US" sz="1100" spc="-1" strike="noStrike">
                <a:solidFill>
                  <a:srgbClr val="000000"/>
                </a:solidFill>
                <a:uFill>
                  <a:solidFill>
                    <a:srgbClr val="ffffff"/>
                  </a:solidFill>
                </a:uFill>
                <a:latin typeface="Arial"/>
              </a:rPr>
              <a:t>Did SVD on term-document matrix to represent each vector as a 50 component vector.</a:t>
            </a:r>
            <a:endParaRPr lang="en-US" sz="2000" spc="-1" strike="noStrike">
              <a:solidFill>
                <a:srgbClr val="000000"/>
              </a:solidFill>
              <a:uFill>
                <a:solidFill>
                  <a:srgbClr val="ffffff"/>
                </a:solidFill>
              </a:uFill>
              <a:latin typeface="Arial"/>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74" name="PlaceHolder 1"/>
          <p:cNvSpPr>
            <a:spLocks noGrp="1"/>
          </p:cNvSpPr>
          <p:nvPr>
            <p:ph type="body"/>
          </p:nvPr>
        </p:nvSpPr>
        <p:spPr>
          <a:xfrm>
            <a:off x="685800" y="4343400"/>
            <a:ext cx="5486040" cy="4114440"/>
          </a:xfrm>
          <a:prstGeom prst="rect">
            <a:avLst/>
          </a:prstGeom>
        </p:spPr>
        <p:txBody>
          <a:bodyPr tIns="91440" bIns="91440"/>
          <a:p>
            <a:pPr marL="216000" indent="-216000">
              <a:lnSpc>
                <a:spcPct val="100000"/>
              </a:lnSpc>
            </a:pPr>
            <a:r>
              <a:rPr lang="en-US" sz="1100" spc="-1" strike="noStrike">
                <a:solidFill>
                  <a:srgbClr val="000000"/>
                </a:solidFill>
                <a:uFill>
                  <a:solidFill>
                    <a:srgbClr val="ffffff"/>
                  </a:solidFill>
                </a:uFill>
                <a:latin typeface="Arial"/>
              </a:rPr>
              <a:t>hard/soft: does each point belong to 1 cluster or multiple clusters to different degrees (confidences)</a:t>
            </a:r>
            <a:endParaRPr lang="en-US" sz="2000" spc="-1" strike="noStrike">
              <a:solidFill>
                <a:srgbClr val="000000"/>
              </a:solidFill>
              <a:uFill>
                <a:solidFill>
                  <a:srgbClr val="ffffff"/>
                </a:solidFill>
              </a:uFill>
              <a:latin typeface="Arial"/>
            </a:endParaRPr>
          </a:p>
          <a:p>
            <a:pPr marL="216000" indent="-216000">
              <a:lnSpc>
                <a:spcPct val="100000"/>
              </a:lnSpc>
            </a:pPr>
            <a:endParaRPr lang="en-US" sz="2000" spc="-1" strike="noStrike">
              <a:solidFill>
                <a:srgbClr val="000000"/>
              </a:solidFill>
              <a:uFill>
                <a:solidFill>
                  <a:srgbClr val="ffffff"/>
                </a:solidFill>
              </a:uFill>
              <a:latin typeface="Arial"/>
            </a:endParaRPr>
          </a:p>
          <a:p>
            <a:pPr marL="216000" indent="-216000">
              <a:lnSpc>
                <a:spcPct val="100000"/>
              </a:lnSpc>
            </a:pPr>
            <a:r>
              <a:rPr lang="en-US" sz="1100" spc="-1" strike="noStrike">
                <a:solidFill>
                  <a:srgbClr val="000000"/>
                </a:solidFill>
                <a:uFill>
                  <a:solidFill>
                    <a:srgbClr val="ffffff"/>
                  </a:solidFill>
                </a:uFill>
                <a:latin typeface="Arial"/>
              </a:rPr>
              <a:t>hierarchical - clusters are part of other clusters. top-down (divisive) and bottom-up (agglomerative) algorithms exist</a:t>
            </a:r>
            <a:endParaRPr lang="en-US" sz="2000" spc="-1" strike="noStrike">
              <a:solidFill>
                <a:srgbClr val="000000"/>
              </a:solidFill>
              <a:uFill>
                <a:solidFill>
                  <a:srgbClr val="ffffff"/>
                </a:solidFill>
              </a:uFill>
              <a:latin typeface="Arial"/>
            </a:endParaRPr>
          </a:p>
          <a:p>
            <a:pPr marL="216000" indent="-216000">
              <a:lnSpc>
                <a:spcPct val="100000"/>
              </a:lnSpc>
            </a:pPr>
            <a:r>
              <a:rPr lang="en-US" sz="1100" spc="-1" strike="noStrike">
                <a:solidFill>
                  <a:srgbClr val="000000"/>
                </a:solidFill>
                <a:uFill>
                  <a:solidFill>
                    <a:srgbClr val="ffffff"/>
                  </a:solidFill>
                </a:uFill>
                <a:latin typeface="Arial"/>
              </a:rPr>
              <a:t>centroid - represent each cluster as a single point</a:t>
            </a:r>
            <a:endParaRPr lang="en-US" sz="2000" spc="-1" strike="noStrike">
              <a:solidFill>
                <a:srgbClr val="000000"/>
              </a:solidFill>
              <a:uFill>
                <a:solidFill>
                  <a:srgbClr val="ffffff"/>
                </a:solidFill>
              </a:uFill>
              <a:latin typeface="Arial"/>
            </a:endParaRPr>
          </a:p>
          <a:p>
            <a:pPr marL="216000" indent="-216000">
              <a:lnSpc>
                <a:spcPct val="100000"/>
              </a:lnSpc>
            </a:pPr>
            <a:r>
              <a:rPr lang="en-US" sz="1100" spc="-1" strike="noStrike">
                <a:solidFill>
                  <a:srgbClr val="000000"/>
                </a:solidFill>
                <a:uFill>
                  <a:solidFill>
                    <a:srgbClr val="ffffff"/>
                  </a:solidFill>
                </a:uFill>
                <a:latin typeface="Arial"/>
              </a:rPr>
              <a:t>distribution - a cluster is a probability distribution</a:t>
            </a:r>
            <a:endParaRPr lang="en-US" sz="2000" spc="-1" strike="noStrike">
              <a:solidFill>
                <a:srgbClr val="000000"/>
              </a:solidFill>
              <a:uFill>
                <a:solidFill>
                  <a:srgbClr val="ffffff"/>
                </a:solidFill>
              </a:uFill>
              <a:latin typeface="Arial"/>
            </a:endParaRPr>
          </a:p>
          <a:p>
            <a:pPr marL="216000" indent="-216000">
              <a:lnSpc>
                <a:spcPct val="100000"/>
              </a:lnSpc>
            </a:pPr>
            <a:r>
              <a:rPr lang="en-US" sz="1100" spc="-1" strike="noStrike">
                <a:solidFill>
                  <a:srgbClr val="000000"/>
                </a:solidFill>
                <a:uFill>
                  <a:solidFill>
                    <a:srgbClr val="ffffff"/>
                  </a:solidFill>
                </a:uFill>
                <a:latin typeface="Arial"/>
              </a:rPr>
              <a:t>density - a cluster is an area with a higher density of data points next to areas of lower density</a:t>
            </a:r>
            <a:endParaRPr lang="en-US" sz="2000" spc="-1" strike="noStrike">
              <a:solidFill>
                <a:srgbClr val="000000"/>
              </a:solidFill>
              <a:uFill>
                <a:solidFill>
                  <a:srgbClr val="ffffff"/>
                </a:solidFill>
              </a:uFill>
              <a:latin typeface="Arial"/>
            </a:endParaRPr>
          </a:p>
          <a:p>
            <a:pPr marL="216000" indent="-216000">
              <a:lnSpc>
                <a:spcPct val="100000"/>
              </a:lnSpc>
            </a:pPr>
            <a:endParaRPr lang="en-US" sz="2000" spc="-1" strike="noStrike">
              <a:solidFill>
                <a:srgbClr val="000000"/>
              </a:solidFill>
              <a:uFill>
                <a:solidFill>
                  <a:srgbClr val="ffffff"/>
                </a:solidFill>
              </a:uFill>
              <a:latin typeface="Arial"/>
            </a:endParaRPr>
          </a:p>
          <a:p>
            <a:pPr marL="216000" indent="-216000">
              <a:lnSpc>
                <a:spcPct val="100000"/>
              </a:lnSpc>
            </a:pPr>
            <a:r>
              <a:rPr lang="en-US" sz="1100" spc="-1" strike="noStrike">
                <a:solidFill>
                  <a:srgbClr val="000000"/>
                </a:solidFill>
                <a:uFill>
                  <a:solidFill>
                    <a:srgbClr val="ffffff"/>
                  </a:solidFill>
                </a:uFill>
                <a:latin typeface="Arial"/>
              </a:rPr>
              <a:t>can think of LSA as a form of soft clustering (component values indicate how much point belongs to cluster)</a:t>
            </a:r>
            <a:endParaRPr lang="en-US" sz="2000" spc="-1" strike="noStrike">
              <a:solidFill>
                <a:srgbClr val="000000"/>
              </a:solidFill>
              <a:uFill>
                <a:solidFill>
                  <a:srgbClr val="ffffff"/>
                </a:solidFill>
              </a:uFill>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75" name="PlaceHolder 1"/>
          <p:cNvSpPr>
            <a:spLocks noGrp="1"/>
          </p:cNvSpPr>
          <p:nvPr>
            <p:ph type="body"/>
          </p:nvPr>
        </p:nvSpPr>
        <p:spPr>
          <a:xfrm>
            <a:off x="685800" y="4343400"/>
            <a:ext cx="5486040" cy="4114440"/>
          </a:xfrm>
          <a:prstGeom prst="rect">
            <a:avLst/>
          </a:prstGeom>
        </p:spPr>
        <p:txBody>
          <a:bodyPr tIns="91440" bIns="91440"/>
          <a:p>
            <a:pPr marL="216000" indent="-216000">
              <a:lnSpc>
                <a:spcPct val="100000"/>
              </a:lnSpc>
            </a:pPr>
            <a:r>
              <a:rPr lang="en-US" sz="1100" spc="-1" strike="noStrike">
                <a:solidFill>
                  <a:srgbClr val="000000"/>
                </a:solidFill>
                <a:uFill>
                  <a:solidFill>
                    <a:srgbClr val="ffffff"/>
                  </a:solidFill>
                </a:uFill>
                <a:latin typeface="Arial"/>
              </a:rPr>
              <a:t>Hard points: choice of k, random initialization.</a:t>
            </a:r>
            <a:endParaRPr lang="en-US" sz="2000" spc="-1" strike="noStrike">
              <a:solidFill>
                <a:srgbClr val="000000"/>
              </a:solidFill>
              <a:uFill>
                <a:solidFill>
                  <a:srgbClr val="ffffff"/>
                </a:solidFill>
              </a:uFill>
              <a:latin typeface="Arial"/>
            </a:endParaRPr>
          </a:p>
          <a:p>
            <a:pPr marL="216000" indent="-216000">
              <a:lnSpc>
                <a:spcPct val="100000"/>
              </a:lnSpc>
            </a:pPr>
            <a:endParaRPr lang="en-US" sz="2000" spc="-1" strike="noStrike">
              <a:solidFill>
                <a:srgbClr val="000000"/>
              </a:solidFill>
              <a:uFill>
                <a:solidFill>
                  <a:srgbClr val="ffffff"/>
                </a:solidFill>
              </a:uFill>
              <a:latin typeface="Arial"/>
            </a:endParaRPr>
          </a:p>
          <a:p>
            <a:pPr marL="216000" indent="-216000">
              <a:lnSpc>
                <a:spcPct val="100000"/>
              </a:lnSpc>
            </a:pPr>
            <a:r>
              <a:rPr lang="en-US" sz="1100" spc="-1" strike="noStrike">
                <a:solidFill>
                  <a:srgbClr val="000000"/>
                </a:solidFill>
                <a:uFill>
                  <a:solidFill>
                    <a:srgbClr val="ffffff"/>
                  </a:solidFill>
                </a:uFill>
                <a:latin typeface="Arial"/>
              </a:rPr>
              <a:t>NP-hard to find optimal solution (minimizing distance to cluster centers), this just finds local optima. can get bad outputs.</a:t>
            </a:r>
            <a:endParaRPr lang="en-US" sz="2000" spc="-1" strike="noStrike">
              <a:solidFill>
                <a:srgbClr val="000000"/>
              </a:solidFill>
              <a:uFill>
                <a:solidFill>
                  <a:srgbClr val="ffffff"/>
                </a:solidFill>
              </a:uFill>
              <a:latin typeface="Arial"/>
            </a:endParaRPr>
          </a:p>
          <a:p>
            <a:pPr marL="216000" indent="-216000">
              <a:lnSpc>
                <a:spcPct val="100000"/>
              </a:lnSpc>
            </a:pPr>
            <a:endParaRPr lang="en-US" sz="2000" spc="-1" strike="noStrike">
              <a:solidFill>
                <a:srgbClr val="000000"/>
              </a:solidFill>
              <a:uFill>
                <a:solidFill>
                  <a:srgbClr val="ffffff"/>
                </a:solidFill>
              </a:uFill>
              <a:latin typeface="Arial"/>
            </a:endParaRPr>
          </a:p>
          <a:p>
            <a:pPr marL="216000" indent="-216000">
              <a:lnSpc>
                <a:spcPct val="100000"/>
              </a:lnSpc>
            </a:pPr>
            <a:r>
              <a:rPr lang="en-US" sz="1100" spc="-1" strike="noStrike">
                <a:solidFill>
                  <a:srgbClr val="000000"/>
                </a:solidFill>
                <a:uFill>
                  <a:solidFill>
                    <a:srgbClr val="ffffff"/>
                  </a:solidFill>
                </a:uFill>
                <a:latin typeface="Arial"/>
              </a:rPr>
              <a:t>How could we parallelize this?</a:t>
            </a:r>
            <a:endParaRPr lang="en-US" sz="2000" spc="-1" strike="noStrike">
              <a:solidFill>
                <a:srgbClr val="000000"/>
              </a:solidFill>
              <a:uFill>
                <a:solidFill>
                  <a:srgbClr val="ffffff"/>
                </a:solidFill>
              </a:uFill>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7.png"/><Relationship Id="rId3" Type="http://schemas.openxmlformats.org/officeDocument/2006/relationships/image" Target="../media/image8.png"/>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9.png"/><Relationship Id="rId3" Type="http://schemas.openxmlformats.org/officeDocument/2006/relationships/image" Target="../media/image10.png"/>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Relationship Id="rId2" Type="http://schemas.openxmlformats.org/officeDocument/2006/relationships/image" Target="../media/image11.png"/><Relationship Id="rId3" Type="http://schemas.openxmlformats.org/officeDocument/2006/relationships/image" Target="../media/image12.png"/>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27" name="PlaceHolder 2"/>
          <p:cNvSpPr>
            <a:spLocks noGrp="1"/>
          </p:cNvSpPr>
          <p:nvPr>
            <p:ph type="body"/>
          </p:nvPr>
        </p:nvSpPr>
        <p:spPr>
          <a:xfrm>
            <a:off x="457200" y="1200240"/>
            <a:ext cx="822924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28" name="PlaceHolder 3"/>
          <p:cNvSpPr>
            <a:spLocks noGrp="1"/>
          </p:cNvSpPr>
          <p:nvPr>
            <p:ph type="body"/>
          </p:nvPr>
        </p:nvSpPr>
        <p:spPr>
          <a:xfrm>
            <a:off x="457200" y="3146040"/>
            <a:ext cx="822924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30" name="PlaceHolder 2"/>
          <p:cNvSpPr>
            <a:spLocks noGrp="1"/>
          </p:cNvSpPr>
          <p:nvPr>
            <p:ph type="body"/>
          </p:nvPr>
        </p:nvSpPr>
        <p:spPr>
          <a:xfrm>
            <a:off x="457200" y="12002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31" name="PlaceHolder 3"/>
          <p:cNvSpPr>
            <a:spLocks noGrp="1"/>
          </p:cNvSpPr>
          <p:nvPr>
            <p:ph type="body"/>
          </p:nvPr>
        </p:nvSpPr>
        <p:spPr>
          <a:xfrm>
            <a:off x="4674240" y="12002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32" name="PlaceHolder 4"/>
          <p:cNvSpPr>
            <a:spLocks noGrp="1"/>
          </p:cNvSpPr>
          <p:nvPr>
            <p:ph type="body"/>
          </p:nvPr>
        </p:nvSpPr>
        <p:spPr>
          <a:xfrm>
            <a:off x="4674240" y="31460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33" name="PlaceHolder 5"/>
          <p:cNvSpPr>
            <a:spLocks noGrp="1"/>
          </p:cNvSpPr>
          <p:nvPr>
            <p:ph type="body"/>
          </p:nvPr>
        </p:nvSpPr>
        <p:spPr>
          <a:xfrm>
            <a:off x="457200" y="31460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35" name="PlaceHolder 2"/>
          <p:cNvSpPr>
            <a:spLocks noGrp="1"/>
          </p:cNvSpPr>
          <p:nvPr>
            <p:ph type="body"/>
          </p:nvPr>
        </p:nvSpPr>
        <p:spPr>
          <a:xfrm>
            <a:off x="457200" y="1200240"/>
            <a:ext cx="8229240" cy="372528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36" name="PlaceHolder 3"/>
          <p:cNvSpPr>
            <a:spLocks noGrp="1"/>
          </p:cNvSpPr>
          <p:nvPr>
            <p:ph type="body"/>
          </p:nvPr>
        </p:nvSpPr>
        <p:spPr>
          <a:xfrm>
            <a:off x="457200" y="1200240"/>
            <a:ext cx="8229240" cy="372528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pic>
        <p:nvPicPr>
          <p:cNvPr id="37" name="" descr=""/>
          <p:cNvPicPr/>
          <p:nvPr/>
        </p:nvPicPr>
        <p:blipFill>
          <a:blip r:embed="rId2"/>
          <a:stretch/>
        </p:blipFill>
        <p:spPr>
          <a:xfrm>
            <a:off x="2237040" y="1200240"/>
            <a:ext cx="4668840" cy="3725280"/>
          </a:xfrm>
          <a:prstGeom prst="rect">
            <a:avLst/>
          </a:prstGeom>
          <a:ln>
            <a:noFill/>
          </a:ln>
        </p:spPr>
      </p:pic>
      <p:pic>
        <p:nvPicPr>
          <p:cNvPr id="38" name="" descr=""/>
          <p:cNvPicPr/>
          <p:nvPr/>
        </p:nvPicPr>
        <p:blipFill>
          <a:blip r:embed="rId3"/>
          <a:stretch/>
        </p:blipFill>
        <p:spPr>
          <a:xfrm>
            <a:off x="2237040" y="1200240"/>
            <a:ext cx="4668840" cy="37252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45" name="PlaceHolder 2"/>
          <p:cNvSpPr>
            <a:spLocks noGrp="1"/>
          </p:cNvSpPr>
          <p:nvPr>
            <p:ph type="subTitle"/>
          </p:nvPr>
        </p:nvSpPr>
        <p:spPr>
          <a:xfrm>
            <a:off x="457200" y="1200240"/>
            <a:ext cx="8229240" cy="3725280"/>
          </a:xfrm>
          <a:prstGeom prst="rect">
            <a:avLst/>
          </a:prstGeom>
        </p:spPr>
        <p:txBody>
          <a:bodyPr lIns="0" rIns="0" tIns="0" bIns="0" anchor="ctr"/>
          <a:p>
            <a:pPr algn="ctr"/>
            <a:endParaRPr lang="en-US"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47" name="PlaceHolder 2"/>
          <p:cNvSpPr>
            <a:spLocks noGrp="1"/>
          </p:cNvSpPr>
          <p:nvPr>
            <p:ph type="body"/>
          </p:nvPr>
        </p:nvSpPr>
        <p:spPr>
          <a:xfrm>
            <a:off x="457200" y="1200240"/>
            <a:ext cx="8229240" cy="372528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49" name="PlaceHolder 2"/>
          <p:cNvSpPr>
            <a:spLocks noGrp="1"/>
          </p:cNvSpPr>
          <p:nvPr>
            <p:ph type="body"/>
          </p:nvPr>
        </p:nvSpPr>
        <p:spPr>
          <a:xfrm>
            <a:off x="457200" y="1200240"/>
            <a:ext cx="4015800" cy="372528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50" name="PlaceHolder 3"/>
          <p:cNvSpPr>
            <a:spLocks noGrp="1"/>
          </p:cNvSpPr>
          <p:nvPr>
            <p:ph type="body"/>
          </p:nvPr>
        </p:nvSpPr>
        <p:spPr>
          <a:xfrm>
            <a:off x="4674240" y="1200240"/>
            <a:ext cx="4015800" cy="372528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457200" y="205920"/>
            <a:ext cx="8229240" cy="3974760"/>
          </a:xfrm>
          <a:prstGeom prst="rect">
            <a:avLst/>
          </a:prstGeom>
        </p:spPr>
        <p:txBody>
          <a:bodyPr lIns="0" rIns="0" tIns="0" bIns="0" anchor="ctr"/>
          <a:p>
            <a:pPr algn="ctr"/>
            <a:endParaRPr lang="en-US"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54" name="PlaceHolder 2"/>
          <p:cNvSpPr>
            <a:spLocks noGrp="1"/>
          </p:cNvSpPr>
          <p:nvPr>
            <p:ph type="body"/>
          </p:nvPr>
        </p:nvSpPr>
        <p:spPr>
          <a:xfrm>
            <a:off x="457200" y="12002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55" name="PlaceHolder 3"/>
          <p:cNvSpPr>
            <a:spLocks noGrp="1"/>
          </p:cNvSpPr>
          <p:nvPr>
            <p:ph type="body"/>
          </p:nvPr>
        </p:nvSpPr>
        <p:spPr>
          <a:xfrm>
            <a:off x="457200" y="31460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56" name="PlaceHolder 4"/>
          <p:cNvSpPr>
            <a:spLocks noGrp="1"/>
          </p:cNvSpPr>
          <p:nvPr>
            <p:ph type="body"/>
          </p:nvPr>
        </p:nvSpPr>
        <p:spPr>
          <a:xfrm>
            <a:off x="4674240" y="1200240"/>
            <a:ext cx="4015800" cy="372528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6" name="PlaceHolder 2"/>
          <p:cNvSpPr>
            <a:spLocks noGrp="1"/>
          </p:cNvSpPr>
          <p:nvPr>
            <p:ph type="subTitle"/>
          </p:nvPr>
        </p:nvSpPr>
        <p:spPr>
          <a:xfrm>
            <a:off x="457200" y="1200240"/>
            <a:ext cx="8229240" cy="3725280"/>
          </a:xfrm>
          <a:prstGeom prst="rect">
            <a:avLst/>
          </a:prstGeom>
        </p:spPr>
        <p:txBody>
          <a:bodyPr lIns="0" rIns="0" tIns="0" bIns="0" anchor="ctr"/>
          <a:p>
            <a:pPr algn="ctr"/>
            <a:endParaRPr lang="en-US"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58" name="PlaceHolder 2"/>
          <p:cNvSpPr>
            <a:spLocks noGrp="1"/>
          </p:cNvSpPr>
          <p:nvPr>
            <p:ph type="body"/>
          </p:nvPr>
        </p:nvSpPr>
        <p:spPr>
          <a:xfrm>
            <a:off x="457200" y="1200240"/>
            <a:ext cx="4015800" cy="372528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59" name="PlaceHolder 3"/>
          <p:cNvSpPr>
            <a:spLocks noGrp="1"/>
          </p:cNvSpPr>
          <p:nvPr>
            <p:ph type="body"/>
          </p:nvPr>
        </p:nvSpPr>
        <p:spPr>
          <a:xfrm>
            <a:off x="4674240" y="12002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60" name="PlaceHolder 4"/>
          <p:cNvSpPr>
            <a:spLocks noGrp="1"/>
          </p:cNvSpPr>
          <p:nvPr>
            <p:ph type="body"/>
          </p:nvPr>
        </p:nvSpPr>
        <p:spPr>
          <a:xfrm>
            <a:off x="4674240" y="31460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62" name="PlaceHolder 2"/>
          <p:cNvSpPr>
            <a:spLocks noGrp="1"/>
          </p:cNvSpPr>
          <p:nvPr>
            <p:ph type="body"/>
          </p:nvPr>
        </p:nvSpPr>
        <p:spPr>
          <a:xfrm>
            <a:off x="457200" y="12002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63" name="PlaceHolder 3"/>
          <p:cNvSpPr>
            <a:spLocks noGrp="1"/>
          </p:cNvSpPr>
          <p:nvPr>
            <p:ph type="body"/>
          </p:nvPr>
        </p:nvSpPr>
        <p:spPr>
          <a:xfrm>
            <a:off x="4674240" y="12002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64" name="PlaceHolder 4"/>
          <p:cNvSpPr>
            <a:spLocks noGrp="1"/>
          </p:cNvSpPr>
          <p:nvPr>
            <p:ph type="body"/>
          </p:nvPr>
        </p:nvSpPr>
        <p:spPr>
          <a:xfrm>
            <a:off x="457200" y="3146040"/>
            <a:ext cx="822924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66" name="PlaceHolder 2"/>
          <p:cNvSpPr>
            <a:spLocks noGrp="1"/>
          </p:cNvSpPr>
          <p:nvPr>
            <p:ph type="body"/>
          </p:nvPr>
        </p:nvSpPr>
        <p:spPr>
          <a:xfrm>
            <a:off x="457200" y="1200240"/>
            <a:ext cx="822924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67" name="PlaceHolder 3"/>
          <p:cNvSpPr>
            <a:spLocks noGrp="1"/>
          </p:cNvSpPr>
          <p:nvPr>
            <p:ph type="body"/>
          </p:nvPr>
        </p:nvSpPr>
        <p:spPr>
          <a:xfrm>
            <a:off x="457200" y="3146040"/>
            <a:ext cx="822924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69" name="PlaceHolder 2"/>
          <p:cNvSpPr>
            <a:spLocks noGrp="1"/>
          </p:cNvSpPr>
          <p:nvPr>
            <p:ph type="body"/>
          </p:nvPr>
        </p:nvSpPr>
        <p:spPr>
          <a:xfrm>
            <a:off x="457200" y="12002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70" name="PlaceHolder 3"/>
          <p:cNvSpPr>
            <a:spLocks noGrp="1"/>
          </p:cNvSpPr>
          <p:nvPr>
            <p:ph type="body"/>
          </p:nvPr>
        </p:nvSpPr>
        <p:spPr>
          <a:xfrm>
            <a:off x="4674240" y="12002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71" name="PlaceHolder 4"/>
          <p:cNvSpPr>
            <a:spLocks noGrp="1"/>
          </p:cNvSpPr>
          <p:nvPr>
            <p:ph type="body"/>
          </p:nvPr>
        </p:nvSpPr>
        <p:spPr>
          <a:xfrm>
            <a:off x="4674240" y="31460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72" name="PlaceHolder 5"/>
          <p:cNvSpPr>
            <a:spLocks noGrp="1"/>
          </p:cNvSpPr>
          <p:nvPr>
            <p:ph type="body"/>
          </p:nvPr>
        </p:nvSpPr>
        <p:spPr>
          <a:xfrm>
            <a:off x="457200" y="31460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74" name="PlaceHolder 2"/>
          <p:cNvSpPr>
            <a:spLocks noGrp="1"/>
          </p:cNvSpPr>
          <p:nvPr>
            <p:ph type="body"/>
          </p:nvPr>
        </p:nvSpPr>
        <p:spPr>
          <a:xfrm>
            <a:off x="457200" y="1200240"/>
            <a:ext cx="8229240" cy="372528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75" name="PlaceHolder 3"/>
          <p:cNvSpPr>
            <a:spLocks noGrp="1"/>
          </p:cNvSpPr>
          <p:nvPr>
            <p:ph type="body"/>
          </p:nvPr>
        </p:nvSpPr>
        <p:spPr>
          <a:xfrm>
            <a:off x="457200" y="1200240"/>
            <a:ext cx="8229240" cy="372528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pic>
        <p:nvPicPr>
          <p:cNvPr id="76" name="" descr=""/>
          <p:cNvPicPr/>
          <p:nvPr/>
        </p:nvPicPr>
        <p:blipFill>
          <a:blip r:embed="rId2"/>
          <a:stretch/>
        </p:blipFill>
        <p:spPr>
          <a:xfrm>
            <a:off x="2237040" y="1200240"/>
            <a:ext cx="4668840" cy="3725280"/>
          </a:xfrm>
          <a:prstGeom prst="rect">
            <a:avLst/>
          </a:prstGeom>
          <a:ln>
            <a:noFill/>
          </a:ln>
        </p:spPr>
      </p:pic>
      <p:pic>
        <p:nvPicPr>
          <p:cNvPr id="77" name="" descr=""/>
          <p:cNvPicPr/>
          <p:nvPr/>
        </p:nvPicPr>
        <p:blipFill>
          <a:blip r:embed="rId3"/>
          <a:stretch/>
        </p:blipFill>
        <p:spPr>
          <a:xfrm>
            <a:off x="2237040" y="1200240"/>
            <a:ext cx="4668840" cy="3725280"/>
          </a:xfrm>
          <a:prstGeom prst="rect">
            <a:avLst/>
          </a:prstGeom>
          <a:ln>
            <a:noFill/>
          </a:ln>
        </p:spPr>
      </p:pic>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84" name="PlaceHolder 2"/>
          <p:cNvSpPr>
            <a:spLocks noGrp="1"/>
          </p:cNvSpPr>
          <p:nvPr>
            <p:ph type="subTitle"/>
          </p:nvPr>
        </p:nvSpPr>
        <p:spPr>
          <a:xfrm>
            <a:off x="457200" y="1200240"/>
            <a:ext cx="8229240" cy="3725280"/>
          </a:xfrm>
          <a:prstGeom prst="rect">
            <a:avLst/>
          </a:prstGeom>
        </p:spPr>
        <p:txBody>
          <a:bodyPr lIns="0" rIns="0" tIns="0" bIns="0" anchor="ctr"/>
          <a:p>
            <a:pPr algn="ctr"/>
            <a:endParaRPr lang="en-US" sz="3200" spc="-1" strike="noStrike">
              <a:solidFill>
                <a:srgbClr val="000000"/>
              </a:solidFill>
              <a:uFill>
                <a:solidFill>
                  <a:srgbClr val="ffffff"/>
                </a:solidFill>
              </a:u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86" name="PlaceHolder 2"/>
          <p:cNvSpPr>
            <a:spLocks noGrp="1"/>
          </p:cNvSpPr>
          <p:nvPr>
            <p:ph type="body"/>
          </p:nvPr>
        </p:nvSpPr>
        <p:spPr>
          <a:xfrm>
            <a:off x="457200" y="1200240"/>
            <a:ext cx="8229240" cy="372528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88" name="PlaceHolder 2"/>
          <p:cNvSpPr>
            <a:spLocks noGrp="1"/>
          </p:cNvSpPr>
          <p:nvPr>
            <p:ph type="body"/>
          </p:nvPr>
        </p:nvSpPr>
        <p:spPr>
          <a:xfrm>
            <a:off x="457200" y="1200240"/>
            <a:ext cx="4015800" cy="372528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89" name="PlaceHolder 3"/>
          <p:cNvSpPr>
            <a:spLocks noGrp="1"/>
          </p:cNvSpPr>
          <p:nvPr>
            <p:ph type="body"/>
          </p:nvPr>
        </p:nvSpPr>
        <p:spPr>
          <a:xfrm>
            <a:off x="4674240" y="1200240"/>
            <a:ext cx="4015800" cy="372528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8" name="PlaceHolder 2"/>
          <p:cNvSpPr>
            <a:spLocks noGrp="1"/>
          </p:cNvSpPr>
          <p:nvPr>
            <p:ph type="body"/>
          </p:nvPr>
        </p:nvSpPr>
        <p:spPr>
          <a:xfrm>
            <a:off x="457200" y="1200240"/>
            <a:ext cx="8229240" cy="372528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91" name="PlaceHolder 1"/>
          <p:cNvSpPr>
            <a:spLocks noGrp="1"/>
          </p:cNvSpPr>
          <p:nvPr>
            <p:ph type="subTitle"/>
          </p:nvPr>
        </p:nvSpPr>
        <p:spPr>
          <a:xfrm>
            <a:off x="457200" y="205920"/>
            <a:ext cx="8229240" cy="3974760"/>
          </a:xfrm>
          <a:prstGeom prst="rect">
            <a:avLst/>
          </a:prstGeom>
        </p:spPr>
        <p:txBody>
          <a:bodyPr lIns="0" rIns="0" tIns="0" bIns="0" anchor="ctr"/>
          <a:p>
            <a:pPr algn="ctr"/>
            <a:endParaRPr lang="en-US" sz="3200" spc="-1" strike="noStrike">
              <a:solidFill>
                <a:srgbClr val="000000"/>
              </a:solidFill>
              <a:uFill>
                <a:solidFill>
                  <a:srgbClr val="ffffff"/>
                </a:solidFill>
              </a:u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93" name="PlaceHolder 2"/>
          <p:cNvSpPr>
            <a:spLocks noGrp="1"/>
          </p:cNvSpPr>
          <p:nvPr>
            <p:ph type="body"/>
          </p:nvPr>
        </p:nvSpPr>
        <p:spPr>
          <a:xfrm>
            <a:off x="457200" y="12002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94" name="PlaceHolder 3"/>
          <p:cNvSpPr>
            <a:spLocks noGrp="1"/>
          </p:cNvSpPr>
          <p:nvPr>
            <p:ph type="body"/>
          </p:nvPr>
        </p:nvSpPr>
        <p:spPr>
          <a:xfrm>
            <a:off x="457200" y="31460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95" name="PlaceHolder 4"/>
          <p:cNvSpPr>
            <a:spLocks noGrp="1"/>
          </p:cNvSpPr>
          <p:nvPr>
            <p:ph type="body"/>
          </p:nvPr>
        </p:nvSpPr>
        <p:spPr>
          <a:xfrm>
            <a:off x="4674240" y="1200240"/>
            <a:ext cx="4015800" cy="372528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97" name="PlaceHolder 2"/>
          <p:cNvSpPr>
            <a:spLocks noGrp="1"/>
          </p:cNvSpPr>
          <p:nvPr>
            <p:ph type="body"/>
          </p:nvPr>
        </p:nvSpPr>
        <p:spPr>
          <a:xfrm>
            <a:off x="457200" y="1200240"/>
            <a:ext cx="4015800" cy="372528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98" name="PlaceHolder 3"/>
          <p:cNvSpPr>
            <a:spLocks noGrp="1"/>
          </p:cNvSpPr>
          <p:nvPr>
            <p:ph type="body"/>
          </p:nvPr>
        </p:nvSpPr>
        <p:spPr>
          <a:xfrm>
            <a:off x="4674240" y="12002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99" name="PlaceHolder 4"/>
          <p:cNvSpPr>
            <a:spLocks noGrp="1"/>
          </p:cNvSpPr>
          <p:nvPr>
            <p:ph type="body"/>
          </p:nvPr>
        </p:nvSpPr>
        <p:spPr>
          <a:xfrm>
            <a:off x="4674240" y="31460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101" name="PlaceHolder 2"/>
          <p:cNvSpPr>
            <a:spLocks noGrp="1"/>
          </p:cNvSpPr>
          <p:nvPr>
            <p:ph type="body"/>
          </p:nvPr>
        </p:nvSpPr>
        <p:spPr>
          <a:xfrm>
            <a:off x="457200" y="12002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102" name="PlaceHolder 3"/>
          <p:cNvSpPr>
            <a:spLocks noGrp="1"/>
          </p:cNvSpPr>
          <p:nvPr>
            <p:ph type="body"/>
          </p:nvPr>
        </p:nvSpPr>
        <p:spPr>
          <a:xfrm>
            <a:off x="4674240" y="12002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103" name="PlaceHolder 4"/>
          <p:cNvSpPr>
            <a:spLocks noGrp="1"/>
          </p:cNvSpPr>
          <p:nvPr>
            <p:ph type="body"/>
          </p:nvPr>
        </p:nvSpPr>
        <p:spPr>
          <a:xfrm>
            <a:off x="457200" y="3146040"/>
            <a:ext cx="822924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105" name="PlaceHolder 2"/>
          <p:cNvSpPr>
            <a:spLocks noGrp="1"/>
          </p:cNvSpPr>
          <p:nvPr>
            <p:ph type="body"/>
          </p:nvPr>
        </p:nvSpPr>
        <p:spPr>
          <a:xfrm>
            <a:off x="457200" y="1200240"/>
            <a:ext cx="822924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106" name="PlaceHolder 3"/>
          <p:cNvSpPr>
            <a:spLocks noGrp="1"/>
          </p:cNvSpPr>
          <p:nvPr>
            <p:ph type="body"/>
          </p:nvPr>
        </p:nvSpPr>
        <p:spPr>
          <a:xfrm>
            <a:off x="457200" y="3146040"/>
            <a:ext cx="822924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108" name="PlaceHolder 2"/>
          <p:cNvSpPr>
            <a:spLocks noGrp="1"/>
          </p:cNvSpPr>
          <p:nvPr>
            <p:ph type="body"/>
          </p:nvPr>
        </p:nvSpPr>
        <p:spPr>
          <a:xfrm>
            <a:off x="457200" y="12002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109" name="PlaceHolder 3"/>
          <p:cNvSpPr>
            <a:spLocks noGrp="1"/>
          </p:cNvSpPr>
          <p:nvPr>
            <p:ph type="body"/>
          </p:nvPr>
        </p:nvSpPr>
        <p:spPr>
          <a:xfrm>
            <a:off x="4674240" y="12002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110" name="PlaceHolder 4"/>
          <p:cNvSpPr>
            <a:spLocks noGrp="1"/>
          </p:cNvSpPr>
          <p:nvPr>
            <p:ph type="body"/>
          </p:nvPr>
        </p:nvSpPr>
        <p:spPr>
          <a:xfrm>
            <a:off x="4674240" y="31460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111" name="PlaceHolder 5"/>
          <p:cNvSpPr>
            <a:spLocks noGrp="1"/>
          </p:cNvSpPr>
          <p:nvPr>
            <p:ph type="body"/>
          </p:nvPr>
        </p:nvSpPr>
        <p:spPr>
          <a:xfrm>
            <a:off x="457200" y="31460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113" name="PlaceHolder 2"/>
          <p:cNvSpPr>
            <a:spLocks noGrp="1"/>
          </p:cNvSpPr>
          <p:nvPr>
            <p:ph type="body"/>
          </p:nvPr>
        </p:nvSpPr>
        <p:spPr>
          <a:xfrm>
            <a:off x="457200" y="1200240"/>
            <a:ext cx="8229240" cy="372528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114" name="PlaceHolder 3"/>
          <p:cNvSpPr>
            <a:spLocks noGrp="1"/>
          </p:cNvSpPr>
          <p:nvPr>
            <p:ph type="body"/>
          </p:nvPr>
        </p:nvSpPr>
        <p:spPr>
          <a:xfrm>
            <a:off x="457200" y="1200240"/>
            <a:ext cx="8229240" cy="372528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pic>
        <p:nvPicPr>
          <p:cNvPr id="115" name="" descr=""/>
          <p:cNvPicPr/>
          <p:nvPr/>
        </p:nvPicPr>
        <p:blipFill>
          <a:blip r:embed="rId2"/>
          <a:stretch/>
        </p:blipFill>
        <p:spPr>
          <a:xfrm>
            <a:off x="2237040" y="1200240"/>
            <a:ext cx="4668840" cy="3725280"/>
          </a:xfrm>
          <a:prstGeom prst="rect">
            <a:avLst/>
          </a:prstGeom>
          <a:ln>
            <a:noFill/>
          </a:ln>
        </p:spPr>
      </p:pic>
      <p:pic>
        <p:nvPicPr>
          <p:cNvPr id="116" name="" descr=""/>
          <p:cNvPicPr/>
          <p:nvPr/>
        </p:nvPicPr>
        <p:blipFill>
          <a:blip r:embed="rId3"/>
          <a:stretch/>
        </p:blipFill>
        <p:spPr>
          <a:xfrm>
            <a:off x="2237040" y="1200240"/>
            <a:ext cx="4668840" cy="3725280"/>
          </a:xfrm>
          <a:prstGeom prst="rect">
            <a:avLst/>
          </a:prstGeom>
          <a:ln>
            <a:noFill/>
          </a:ln>
        </p:spPr>
      </p:pic>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122"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123" name="PlaceHolder 2"/>
          <p:cNvSpPr>
            <a:spLocks noGrp="1"/>
          </p:cNvSpPr>
          <p:nvPr>
            <p:ph type="subTitle"/>
          </p:nvPr>
        </p:nvSpPr>
        <p:spPr>
          <a:xfrm>
            <a:off x="457200" y="1200240"/>
            <a:ext cx="8229240" cy="3725280"/>
          </a:xfrm>
          <a:prstGeom prst="rect">
            <a:avLst/>
          </a:prstGeom>
        </p:spPr>
        <p:txBody>
          <a:bodyPr lIns="0" rIns="0" tIns="0" bIns="0" anchor="ctr"/>
          <a:p>
            <a:pPr algn="ctr"/>
            <a:endParaRPr lang="en-US" sz="3200" spc="-1" strike="noStrike">
              <a:solidFill>
                <a:srgbClr val="000000"/>
              </a:solidFill>
              <a:uFill>
                <a:solidFill>
                  <a:srgbClr val="ffffff"/>
                </a:solidFill>
              </a:u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124"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125" name="PlaceHolder 2"/>
          <p:cNvSpPr>
            <a:spLocks noGrp="1"/>
          </p:cNvSpPr>
          <p:nvPr>
            <p:ph type="body"/>
          </p:nvPr>
        </p:nvSpPr>
        <p:spPr>
          <a:xfrm>
            <a:off x="457200" y="1200240"/>
            <a:ext cx="8229240" cy="372528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10" name="PlaceHolder 2"/>
          <p:cNvSpPr>
            <a:spLocks noGrp="1"/>
          </p:cNvSpPr>
          <p:nvPr>
            <p:ph type="body"/>
          </p:nvPr>
        </p:nvSpPr>
        <p:spPr>
          <a:xfrm>
            <a:off x="457200" y="1200240"/>
            <a:ext cx="4015800" cy="372528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11" name="PlaceHolder 3"/>
          <p:cNvSpPr>
            <a:spLocks noGrp="1"/>
          </p:cNvSpPr>
          <p:nvPr>
            <p:ph type="body"/>
          </p:nvPr>
        </p:nvSpPr>
        <p:spPr>
          <a:xfrm>
            <a:off x="4674240" y="1200240"/>
            <a:ext cx="4015800" cy="372528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127" name="PlaceHolder 2"/>
          <p:cNvSpPr>
            <a:spLocks noGrp="1"/>
          </p:cNvSpPr>
          <p:nvPr>
            <p:ph type="body"/>
          </p:nvPr>
        </p:nvSpPr>
        <p:spPr>
          <a:xfrm>
            <a:off x="457200" y="1200240"/>
            <a:ext cx="4015800" cy="372528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128" name="PlaceHolder 3"/>
          <p:cNvSpPr>
            <a:spLocks noGrp="1"/>
          </p:cNvSpPr>
          <p:nvPr>
            <p:ph type="body"/>
          </p:nvPr>
        </p:nvSpPr>
        <p:spPr>
          <a:xfrm>
            <a:off x="4674240" y="1200240"/>
            <a:ext cx="4015800" cy="372528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29"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30" name="PlaceHolder 1"/>
          <p:cNvSpPr>
            <a:spLocks noGrp="1"/>
          </p:cNvSpPr>
          <p:nvPr>
            <p:ph type="subTitle"/>
          </p:nvPr>
        </p:nvSpPr>
        <p:spPr>
          <a:xfrm>
            <a:off x="457200" y="205920"/>
            <a:ext cx="8229240" cy="3974760"/>
          </a:xfrm>
          <a:prstGeom prst="rect">
            <a:avLst/>
          </a:prstGeom>
        </p:spPr>
        <p:txBody>
          <a:bodyPr lIns="0" rIns="0" tIns="0" bIns="0" anchor="ctr"/>
          <a:p>
            <a:pPr algn="ctr"/>
            <a:endParaRPr lang="en-US" sz="3200" spc="-1" strike="noStrike">
              <a:solidFill>
                <a:srgbClr val="000000"/>
              </a:solidFill>
              <a:uFill>
                <a:solidFill>
                  <a:srgbClr val="ffffff"/>
                </a:solidFill>
              </a:u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132" name="PlaceHolder 2"/>
          <p:cNvSpPr>
            <a:spLocks noGrp="1"/>
          </p:cNvSpPr>
          <p:nvPr>
            <p:ph type="body"/>
          </p:nvPr>
        </p:nvSpPr>
        <p:spPr>
          <a:xfrm>
            <a:off x="457200" y="12002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133" name="PlaceHolder 3"/>
          <p:cNvSpPr>
            <a:spLocks noGrp="1"/>
          </p:cNvSpPr>
          <p:nvPr>
            <p:ph type="body"/>
          </p:nvPr>
        </p:nvSpPr>
        <p:spPr>
          <a:xfrm>
            <a:off x="457200" y="31460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134" name="PlaceHolder 4"/>
          <p:cNvSpPr>
            <a:spLocks noGrp="1"/>
          </p:cNvSpPr>
          <p:nvPr>
            <p:ph type="body"/>
          </p:nvPr>
        </p:nvSpPr>
        <p:spPr>
          <a:xfrm>
            <a:off x="4674240" y="1200240"/>
            <a:ext cx="4015800" cy="372528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35"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136" name="PlaceHolder 2"/>
          <p:cNvSpPr>
            <a:spLocks noGrp="1"/>
          </p:cNvSpPr>
          <p:nvPr>
            <p:ph type="body"/>
          </p:nvPr>
        </p:nvSpPr>
        <p:spPr>
          <a:xfrm>
            <a:off x="457200" y="1200240"/>
            <a:ext cx="4015800" cy="372528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137" name="PlaceHolder 3"/>
          <p:cNvSpPr>
            <a:spLocks noGrp="1"/>
          </p:cNvSpPr>
          <p:nvPr>
            <p:ph type="body"/>
          </p:nvPr>
        </p:nvSpPr>
        <p:spPr>
          <a:xfrm>
            <a:off x="4674240" y="12002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138" name="PlaceHolder 4"/>
          <p:cNvSpPr>
            <a:spLocks noGrp="1"/>
          </p:cNvSpPr>
          <p:nvPr>
            <p:ph type="body"/>
          </p:nvPr>
        </p:nvSpPr>
        <p:spPr>
          <a:xfrm>
            <a:off x="4674240" y="31460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39"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140" name="PlaceHolder 2"/>
          <p:cNvSpPr>
            <a:spLocks noGrp="1"/>
          </p:cNvSpPr>
          <p:nvPr>
            <p:ph type="body"/>
          </p:nvPr>
        </p:nvSpPr>
        <p:spPr>
          <a:xfrm>
            <a:off x="457200" y="12002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141" name="PlaceHolder 3"/>
          <p:cNvSpPr>
            <a:spLocks noGrp="1"/>
          </p:cNvSpPr>
          <p:nvPr>
            <p:ph type="body"/>
          </p:nvPr>
        </p:nvSpPr>
        <p:spPr>
          <a:xfrm>
            <a:off x="4674240" y="12002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142" name="PlaceHolder 4"/>
          <p:cNvSpPr>
            <a:spLocks noGrp="1"/>
          </p:cNvSpPr>
          <p:nvPr>
            <p:ph type="body"/>
          </p:nvPr>
        </p:nvSpPr>
        <p:spPr>
          <a:xfrm>
            <a:off x="457200" y="3146040"/>
            <a:ext cx="822924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144" name="PlaceHolder 2"/>
          <p:cNvSpPr>
            <a:spLocks noGrp="1"/>
          </p:cNvSpPr>
          <p:nvPr>
            <p:ph type="body"/>
          </p:nvPr>
        </p:nvSpPr>
        <p:spPr>
          <a:xfrm>
            <a:off x="457200" y="1200240"/>
            <a:ext cx="822924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145" name="PlaceHolder 3"/>
          <p:cNvSpPr>
            <a:spLocks noGrp="1"/>
          </p:cNvSpPr>
          <p:nvPr>
            <p:ph type="body"/>
          </p:nvPr>
        </p:nvSpPr>
        <p:spPr>
          <a:xfrm>
            <a:off x="457200" y="3146040"/>
            <a:ext cx="822924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146"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147" name="PlaceHolder 2"/>
          <p:cNvSpPr>
            <a:spLocks noGrp="1"/>
          </p:cNvSpPr>
          <p:nvPr>
            <p:ph type="body"/>
          </p:nvPr>
        </p:nvSpPr>
        <p:spPr>
          <a:xfrm>
            <a:off x="457200" y="12002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148" name="PlaceHolder 3"/>
          <p:cNvSpPr>
            <a:spLocks noGrp="1"/>
          </p:cNvSpPr>
          <p:nvPr>
            <p:ph type="body"/>
          </p:nvPr>
        </p:nvSpPr>
        <p:spPr>
          <a:xfrm>
            <a:off x="4674240" y="12002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149" name="PlaceHolder 4"/>
          <p:cNvSpPr>
            <a:spLocks noGrp="1"/>
          </p:cNvSpPr>
          <p:nvPr>
            <p:ph type="body"/>
          </p:nvPr>
        </p:nvSpPr>
        <p:spPr>
          <a:xfrm>
            <a:off x="4674240" y="31460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150" name="PlaceHolder 5"/>
          <p:cNvSpPr>
            <a:spLocks noGrp="1"/>
          </p:cNvSpPr>
          <p:nvPr>
            <p:ph type="body"/>
          </p:nvPr>
        </p:nvSpPr>
        <p:spPr>
          <a:xfrm>
            <a:off x="457200" y="31460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152" name="PlaceHolder 2"/>
          <p:cNvSpPr>
            <a:spLocks noGrp="1"/>
          </p:cNvSpPr>
          <p:nvPr>
            <p:ph type="body"/>
          </p:nvPr>
        </p:nvSpPr>
        <p:spPr>
          <a:xfrm>
            <a:off x="457200" y="1200240"/>
            <a:ext cx="8229240" cy="372528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153" name="PlaceHolder 3"/>
          <p:cNvSpPr>
            <a:spLocks noGrp="1"/>
          </p:cNvSpPr>
          <p:nvPr>
            <p:ph type="body"/>
          </p:nvPr>
        </p:nvSpPr>
        <p:spPr>
          <a:xfrm>
            <a:off x="457200" y="1200240"/>
            <a:ext cx="8229240" cy="372528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pic>
        <p:nvPicPr>
          <p:cNvPr id="154" name="" descr=""/>
          <p:cNvPicPr/>
          <p:nvPr/>
        </p:nvPicPr>
        <p:blipFill>
          <a:blip r:embed="rId2"/>
          <a:stretch/>
        </p:blipFill>
        <p:spPr>
          <a:xfrm>
            <a:off x="2237040" y="1200240"/>
            <a:ext cx="4668840" cy="3725280"/>
          </a:xfrm>
          <a:prstGeom prst="rect">
            <a:avLst/>
          </a:prstGeom>
          <a:ln>
            <a:noFill/>
          </a:ln>
        </p:spPr>
      </p:pic>
      <p:pic>
        <p:nvPicPr>
          <p:cNvPr id="155" name="" descr=""/>
          <p:cNvPicPr/>
          <p:nvPr/>
        </p:nvPicPr>
        <p:blipFill>
          <a:blip r:embed="rId3"/>
          <a:stretch/>
        </p:blipFill>
        <p:spPr>
          <a:xfrm>
            <a:off x="2237040" y="1200240"/>
            <a:ext cx="4668840" cy="3725280"/>
          </a:xfrm>
          <a:prstGeom prst="rect">
            <a:avLst/>
          </a:prstGeom>
          <a:ln>
            <a:noFill/>
          </a:ln>
        </p:spPr>
      </p:pic>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161"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162" name="PlaceHolder 2"/>
          <p:cNvSpPr>
            <a:spLocks noGrp="1"/>
          </p:cNvSpPr>
          <p:nvPr>
            <p:ph type="subTitle"/>
          </p:nvPr>
        </p:nvSpPr>
        <p:spPr>
          <a:xfrm>
            <a:off x="457200" y="1200240"/>
            <a:ext cx="8229240" cy="3725280"/>
          </a:xfrm>
          <a:prstGeom prst="rect">
            <a:avLst/>
          </a:prstGeom>
        </p:spPr>
        <p:txBody>
          <a:bodyPr lIns="0" rIns="0" tIns="0" bIns="0" anchor="ctr"/>
          <a:p>
            <a:pPr algn="ctr"/>
            <a:endParaRPr lang="en-US" sz="3200" spc="-1" strike="noStrike">
              <a:solidFill>
                <a:srgbClr val="000000"/>
              </a:solidFill>
              <a:uFill>
                <a:solidFill>
                  <a:srgbClr val="ffffff"/>
                </a:solidFill>
              </a:u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163"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164" name="PlaceHolder 2"/>
          <p:cNvSpPr>
            <a:spLocks noGrp="1"/>
          </p:cNvSpPr>
          <p:nvPr>
            <p:ph type="body"/>
          </p:nvPr>
        </p:nvSpPr>
        <p:spPr>
          <a:xfrm>
            <a:off x="457200" y="1200240"/>
            <a:ext cx="8229240" cy="372528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65"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166" name="PlaceHolder 2"/>
          <p:cNvSpPr>
            <a:spLocks noGrp="1"/>
          </p:cNvSpPr>
          <p:nvPr>
            <p:ph type="body"/>
          </p:nvPr>
        </p:nvSpPr>
        <p:spPr>
          <a:xfrm>
            <a:off x="457200" y="1200240"/>
            <a:ext cx="4015800" cy="372528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167" name="PlaceHolder 3"/>
          <p:cNvSpPr>
            <a:spLocks noGrp="1"/>
          </p:cNvSpPr>
          <p:nvPr>
            <p:ph type="body"/>
          </p:nvPr>
        </p:nvSpPr>
        <p:spPr>
          <a:xfrm>
            <a:off x="4674240" y="1200240"/>
            <a:ext cx="4015800" cy="372528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68"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69" name="PlaceHolder 1"/>
          <p:cNvSpPr>
            <a:spLocks noGrp="1"/>
          </p:cNvSpPr>
          <p:nvPr>
            <p:ph type="subTitle"/>
          </p:nvPr>
        </p:nvSpPr>
        <p:spPr>
          <a:xfrm>
            <a:off x="457200" y="205920"/>
            <a:ext cx="8229240" cy="3974760"/>
          </a:xfrm>
          <a:prstGeom prst="rect">
            <a:avLst/>
          </a:prstGeom>
        </p:spPr>
        <p:txBody>
          <a:bodyPr lIns="0" rIns="0" tIns="0" bIns="0" anchor="ctr"/>
          <a:p>
            <a:pPr algn="ctr"/>
            <a:endParaRPr lang="en-US" sz="3200" spc="-1" strike="noStrike">
              <a:solidFill>
                <a:srgbClr val="000000"/>
              </a:solidFill>
              <a:uFill>
                <a:solidFill>
                  <a:srgbClr val="ffffff"/>
                </a:solidFill>
              </a:u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171" name="PlaceHolder 2"/>
          <p:cNvSpPr>
            <a:spLocks noGrp="1"/>
          </p:cNvSpPr>
          <p:nvPr>
            <p:ph type="body"/>
          </p:nvPr>
        </p:nvSpPr>
        <p:spPr>
          <a:xfrm>
            <a:off x="457200" y="12002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172" name="PlaceHolder 3"/>
          <p:cNvSpPr>
            <a:spLocks noGrp="1"/>
          </p:cNvSpPr>
          <p:nvPr>
            <p:ph type="body"/>
          </p:nvPr>
        </p:nvSpPr>
        <p:spPr>
          <a:xfrm>
            <a:off x="457200" y="31460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173" name="PlaceHolder 4"/>
          <p:cNvSpPr>
            <a:spLocks noGrp="1"/>
          </p:cNvSpPr>
          <p:nvPr>
            <p:ph type="body"/>
          </p:nvPr>
        </p:nvSpPr>
        <p:spPr>
          <a:xfrm>
            <a:off x="4674240" y="1200240"/>
            <a:ext cx="4015800" cy="372528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74"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175" name="PlaceHolder 2"/>
          <p:cNvSpPr>
            <a:spLocks noGrp="1"/>
          </p:cNvSpPr>
          <p:nvPr>
            <p:ph type="body"/>
          </p:nvPr>
        </p:nvSpPr>
        <p:spPr>
          <a:xfrm>
            <a:off x="457200" y="1200240"/>
            <a:ext cx="4015800" cy="372528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176" name="PlaceHolder 3"/>
          <p:cNvSpPr>
            <a:spLocks noGrp="1"/>
          </p:cNvSpPr>
          <p:nvPr>
            <p:ph type="body"/>
          </p:nvPr>
        </p:nvSpPr>
        <p:spPr>
          <a:xfrm>
            <a:off x="4674240" y="12002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177" name="PlaceHolder 4"/>
          <p:cNvSpPr>
            <a:spLocks noGrp="1"/>
          </p:cNvSpPr>
          <p:nvPr>
            <p:ph type="body"/>
          </p:nvPr>
        </p:nvSpPr>
        <p:spPr>
          <a:xfrm>
            <a:off x="4674240" y="31460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179" name="PlaceHolder 2"/>
          <p:cNvSpPr>
            <a:spLocks noGrp="1"/>
          </p:cNvSpPr>
          <p:nvPr>
            <p:ph type="body"/>
          </p:nvPr>
        </p:nvSpPr>
        <p:spPr>
          <a:xfrm>
            <a:off x="457200" y="12002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180" name="PlaceHolder 3"/>
          <p:cNvSpPr>
            <a:spLocks noGrp="1"/>
          </p:cNvSpPr>
          <p:nvPr>
            <p:ph type="body"/>
          </p:nvPr>
        </p:nvSpPr>
        <p:spPr>
          <a:xfrm>
            <a:off x="4674240" y="12002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181" name="PlaceHolder 4"/>
          <p:cNvSpPr>
            <a:spLocks noGrp="1"/>
          </p:cNvSpPr>
          <p:nvPr>
            <p:ph type="body"/>
          </p:nvPr>
        </p:nvSpPr>
        <p:spPr>
          <a:xfrm>
            <a:off x="457200" y="3146040"/>
            <a:ext cx="822924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182"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183" name="PlaceHolder 2"/>
          <p:cNvSpPr>
            <a:spLocks noGrp="1"/>
          </p:cNvSpPr>
          <p:nvPr>
            <p:ph type="body"/>
          </p:nvPr>
        </p:nvSpPr>
        <p:spPr>
          <a:xfrm>
            <a:off x="457200" y="1200240"/>
            <a:ext cx="822924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184" name="PlaceHolder 3"/>
          <p:cNvSpPr>
            <a:spLocks noGrp="1"/>
          </p:cNvSpPr>
          <p:nvPr>
            <p:ph type="body"/>
          </p:nvPr>
        </p:nvSpPr>
        <p:spPr>
          <a:xfrm>
            <a:off x="457200" y="3146040"/>
            <a:ext cx="822924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185"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186" name="PlaceHolder 2"/>
          <p:cNvSpPr>
            <a:spLocks noGrp="1"/>
          </p:cNvSpPr>
          <p:nvPr>
            <p:ph type="body"/>
          </p:nvPr>
        </p:nvSpPr>
        <p:spPr>
          <a:xfrm>
            <a:off x="457200" y="12002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187" name="PlaceHolder 3"/>
          <p:cNvSpPr>
            <a:spLocks noGrp="1"/>
          </p:cNvSpPr>
          <p:nvPr>
            <p:ph type="body"/>
          </p:nvPr>
        </p:nvSpPr>
        <p:spPr>
          <a:xfrm>
            <a:off x="4674240" y="12002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188" name="PlaceHolder 4"/>
          <p:cNvSpPr>
            <a:spLocks noGrp="1"/>
          </p:cNvSpPr>
          <p:nvPr>
            <p:ph type="body"/>
          </p:nvPr>
        </p:nvSpPr>
        <p:spPr>
          <a:xfrm>
            <a:off x="4674240" y="31460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189" name="PlaceHolder 5"/>
          <p:cNvSpPr>
            <a:spLocks noGrp="1"/>
          </p:cNvSpPr>
          <p:nvPr>
            <p:ph type="body"/>
          </p:nvPr>
        </p:nvSpPr>
        <p:spPr>
          <a:xfrm>
            <a:off x="457200" y="31460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05920"/>
            <a:ext cx="8229240" cy="3974760"/>
          </a:xfrm>
          <a:prstGeom prst="rect">
            <a:avLst/>
          </a:prstGeom>
        </p:spPr>
        <p:txBody>
          <a:bodyPr lIns="0" rIns="0" tIns="0" bIns="0" anchor="ctr"/>
          <a:p>
            <a:pPr algn="ctr"/>
            <a:endParaRPr lang="en-US" sz="3200" spc="-1" strike="noStrike">
              <a:solidFill>
                <a:srgbClr val="000000"/>
              </a:solidFill>
              <a:uFill>
                <a:solidFill>
                  <a:srgbClr val="ffffff"/>
                </a:solidFill>
              </a:u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190"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191" name="PlaceHolder 2"/>
          <p:cNvSpPr>
            <a:spLocks noGrp="1"/>
          </p:cNvSpPr>
          <p:nvPr>
            <p:ph type="body"/>
          </p:nvPr>
        </p:nvSpPr>
        <p:spPr>
          <a:xfrm>
            <a:off x="457200" y="1200240"/>
            <a:ext cx="8229240" cy="372528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192" name="PlaceHolder 3"/>
          <p:cNvSpPr>
            <a:spLocks noGrp="1"/>
          </p:cNvSpPr>
          <p:nvPr>
            <p:ph type="body"/>
          </p:nvPr>
        </p:nvSpPr>
        <p:spPr>
          <a:xfrm>
            <a:off x="457200" y="1200240"/>
            <a:ext cx="8229240" cy="372528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pic>
        <p:nvPicPr>
          <p:cNvPr id="193" name="" descr=""/>
          <p:cNvPicPr/>
          <p:nvPr/>
        </p:nvPicPr>
        <p:blipFill>
          <a:blip r:embed="rId2"/>
          <a:stretch/>
        </p:blipFill>
        <p:spPr>
          <a:xfrm>
            <a:off x="2237040" y="1200240"/>
            <a:ext cx="4668840" cy="3725280"/>
          </a:xfrm>
          <a:prstGeom prst="rect">
            <a:avLst/>
          </a:prstGeom>
          <a:ln>
            <a:noFill/>
          </a:ln>
        </p:spPr>
      </p:pic>
      <p:pic>
        <p:nvPicPr>
          <p:cNvPr id="194" name="" descr=""/>
          <p:cNvPicPr/>
          <p:nvPr/>
        </p:nvPicPr>
        <p:blipFill>
          <a:blip r:embed="rId3"/>
          <a:stretch/>
        </p:blipFill>
        <p:spPr>
          <a:xfrm>
            <a:off x="2237040" y="1200240"/>
            <a:ext cx="4668840" cy="3725280"/>
          </a:xfrm>
          <a:prstGeom prst="rect">
            <a:avLst/>
          </a:prstGeom>
          <a:ln>
            <a:noFill/>
          </a:ln>
        </p:spPr>
      </p:pic>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200"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201" name="PlaceHolder 2"/>
          <p:cNvSpPr>
            <a:spLocks noGrp="1"/>
          </p:cNvSpPr>
          <p:nvPr>
            <p:ph type="subTitle"/>
          </p:nvPr>
        </p:nvSpPr>
        <p:spPr>
          <a:xfrm>
            <a:off x="457200" y="1200240"/>
            <a:ext cx="8229240" cy="3725280"/>
          </a:xfrm>
          <a:prstGeom prst="rect">
            <a:avLst/>
          </a:prstGeom>
        </p:spPr>
        <p:txBody>
          <a:bodyPr lIns="0" rIns="0" tIns="0" bIns="0" anchor="ctr"/>
          <a:p>
            <a:pPr algn="ctr"/>
            <a:endParaRPr lang="en-US" sz="3200" spc="-1" strike="noStrike">
              <a:solidFill>
                <a:srgbClr val="000000"/>
              </a:solidFill>
              <a:uFill>
                <a:solidFill>
                  <a:srgbClr val="ffffff"/>
                </a:solidFill>
              </a:u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203" name="PlaceHolder 2"/>
          <p:cNvSpPr>
            <a:spLocks noGrp="1"/>
          </p:cNvSpPr>
          <p:nvPr>
            <p:ph type="body"/>
          </p:nvPr>
        </p:nvSpPr>
        <p:spPr>
          <a:xfrm>
            <a:off x="457200" y="1200240"/>
            <a:ext cx="8229240" cy="372528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205" name="PlaceHolder 2"/>
          <p:cNvSpPr>
            <a:spLocks noGrp="1"/>
          </p:cNvSpPr>
          <p:nvPr>
            <p:ph type="body"/>
          </p:nvPr>
        </p:nvSpPr>
        <p:spPr>
          <a:xfrm>
            <a:off x="457200" y="1200240"/>
            <a:ext cx="4015800" cy="372528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206" name="PlaceHolder 3"/>
          <p:cNvSpPr>
            <a:spLocks noGrp="1"/>
          </p:cNvSpPr>
          <p:nvPr>
            <p:ph type="body"/>
          </p:nvPr>
        </p:nvSpPr>
        <p:spPr>
          <a:xfrm>
            <a:off x="4674240" y="1200240"/>
            <a:ext cx="4015800" cy="372528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207"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208" name="PlaceHolder 1"/>
          <p:cNvSpPr>
            <a:spLocks noGrp="1"/>
          </p:cNvSpPr>
          <p:nvPr>
            <p:ph type="subTitle"/>
          </p:nvPr>
        </p:nvSpPr>
        <p:spPr>
          <a:xfrm>
            <a:off x="457200" y="205920"/>
            <a:ext cx="8229240" cy="3974760"/>
          </a:xfrm>
          <a:prstGeom prst="rect">
            <a:avLst/>
          </a:prstGeom>
        </p:spPr>
        <p:txBody>
          <a:bodyPr lIns="0" rIns="0" tIns="0" bIns="0" anchor="ctr"/>
          <a:p>
            <a:pPr algn="ctr"/>
            <a:endParaRPr lang="en-US" sz="3200" spc="-1" strike="noStrike">
              <a:solidFill>
                <a:srgbClr val="000000"/>
              </a:solidFill>
              <a:uFill>
                <a:solidFill>
                  <a:srgbClr val="ffffff"/>
                </a:solidFill>
              </a:u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209"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210" name="PlaceHolder 2"/>
          <p:cNvSpPr>
            <a:spLocks noGrp="1"/>
          </p:cNvSpPr>
          <p:nvPr>
            <p:ph type="body"/>
          </p:nvPr>
        </p:nvSpPr>
        <p:spPr>
          <a:xfrm>
            <a:off x="457200" y="12002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211" name="PlaceHolder 3"/>
          <p:cNvSpPr>
            <a:spLocks noGrp="1"/>
          </p:cNvSpPr>
          <p:nvPr>
            <p:ph type="body"/>
          </p:nvPr>
        </p:nvSpPr>
        <p:spPr>
          <a:xfrm>
            <a:off x="457200" y="31460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212" name="PlaceHolder 4"/>
          <p:cNvSpPr>
            <a:spLocks noGrp="1"/>
          </p:cNvSpPr>
          <p:nvPr>
            <p:ph type="body"/>
          </p:nvPr>
        </p:nvSpPr>
        <p:spPr>
          <a:xfrm>
            <a:off x="4674240" y="1200240"/>
            <a:ext cx="4015800" cy="372528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213"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214" name="PlaceHolder 2"/>
          <p:cNvSpPr>
            <a:spLocks noGrp="1"/>
          </p:cNvSpPr>
          <p:nvPr>
            <p:ph type="body"/>
          </p:nvPr>
        </p:nvSpPr>
        <p:spPr>
          <a:xfrm>
            <a:off x="457200" y="1200240"/>
            <a:ext cx="4015800" cy="372528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215" name="PlaceHolder 3"/>
          <p:cNvSpPr>
            <a:spLocks noGrp="1"/>
          </p:cNvSpPr>
          <p:nvPr>
            <p:ph type="body"/>
          </p:nvPr>
        </p:nvSpPr>
        <p:spPr>
          <a:xfrm>
            <a:off x="4674240" y="12002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216" name="PlaceHolder 4"/>
          <p:cNvSpPr>
            <a:spLocks noGrp="1"/>
          </p:cNvSpPr>
          <p:nvPr>
            <p:ph type="body"/>
          </p:nvPr>
        </p:nvSpPr>
        <p:spPr>
          <a:xfrm>
            <a:off x="4674240" y="31460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17"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218" name="PlaceHolder 2"/>
          <p:cNvSpPr>
            <a:spLocks noGrp="1"/>
          </p:cNvSpPr>
          <p:nvPr>
            <p:ph type="body"/>
          </p:nvPr>
        </p:nvSpPr>
        <p:spPr>
          <a:xfrm>
            <a:off x="457200" y="12002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219" name="PlaceHolder 3"/>
          <p:cNvSpPr>
            <a:spLocks noGrp="1"/>
          </p:cNvSpPr>
          <p:nvPr>
            <p:ph type="body"/>
          </p:nvPr>
        </p:nvSpPr>
        <p:spPr>
          <a:xfrm>
            <a:off x="4674240" y="12002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220" name="PlaceHolder 4"/>
          <p:cNvSpPr>
            <a:spLocks noGrp="1"/>
          </p:cNvSpPr>
          <p:nvPr>
            <p:ph type="body"/>
          </p:nvPr>
        </p:nvSpPr>
        <p:spPr>
          <a:xfrm>
            <a:off x="457200" y="3146040"/>
            <a:ext cx="822924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15" name="PlaceHolder 2"/>
          <p:cNvSpPr>
            <a:spLocks noGrp="1"/>
          </p:cNvSpPr>
          <p:nvPr>
            <p:ph type="body"/>
          </p:nvPr>
        </p:nvSpPr>
        <p:spPr>
          <a:xfrm>
            <a:off x="457200" y="12002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16" name="PlaceHolder 3"/>
          <p:cNvSpPr>
            <a:spLocks noGrp="1"/>
          </p:cNvSpPr>
          <p:nvPr>
            <p:ph type="body"/>
          </p:nvPr>
        </p:nvSpPr>
        <p:spPr>
          <a:xfrm>
            <a:off x="457200" y="31460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17" name="PlaceHolder 4"/>
          <p:cNvSpPr>
            <a:spLocks noGrp="1"/>
          </p:cNvSpPr>
          <p:nvPr>
            <p:ph type="body"/>
          </p:nvPr>
        </p:nvSpPr>
        <p:spPr>
          <a:xfrm>
            <a:off x="4674240" y="1200240"/>
            <a:ext cx="4015800" cy="372528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21"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222" name="PlaceHolder 2"/>
          <p:cNvSpPr>
            <a:spLocks noGrp="1"/>
          </p:cNvSpPr>
          <p:nvPr>
            <p:ph type="body"/>
          </p:nvPr>
        </p:nvSpPr>
        <p:spPr>
          <a:xfrm>
            <a:off x="457200" y="1200240"/>
            <a:ext cx="822924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223" name="PlaceHolder 3"/>
          <p:cNvSpPr>
            <a:spLocks noGrp="1"/>
          </p:cNvSpPr>
          <p:nvPr>
            <p:ph type="body"/>
          </p:nvPr>
        </p:nvSpPr>
        <p:spPr>
          <a:xfrm>
            <a:off x="457200" y="3146040"/>
            <a:ext cx="822924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225" name="PlaceHolder 2"/>
          <p:cNvSpPr>
            <a:spLocks noGrp="1"/>
          </p:cNvSpPr>
          <p:nvPr>
            <p:ph type="body"/>
          </p:nvPr>
        </p:nvSpPr>
        <p:spPr>
          <a:xfrm>
            <a:off x="457200" y="12002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226" name="PlaceHolder 3"/>
          <p:cNvSpPr>
            <a:spLocks noGrp="1"/>
          </p:cNvSpPr>
          <p:nvPr>
            <p:ph type="body"/>
          </p:nvPr>
        </p:nvSpPr>
        <p:spPr>
          <a:xfrm>
            <a:off x="4674240" y="12002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227" name="PlaceHolder 4"/>
          <p:cNvSpPr>
            <a:spLocks noGrp="1"/>
          </p:cNvSpPr>
          <p:nvPr>
            <p:ph type="body"/>
          </p:nvPr>
        </p:nvSpPr>
        <p:spPr>
          <a:xfrm>
            <a:off x="4674240" y="31460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228" name="PlaceHolder 5"/>
          <p:cNvSpPr>
            <a:spLocks noGrp="1"/>
          </p:cNvSpPr>
          <p:nvPr>
            <p:ph type="body"/>
          </p:nvPr>
        </p:nvSpPr>
        <p:spPr>
          <a:xfrm>
            <a:off x="457200" y="31460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229"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230" name="PlaceHolder 2"/>
          <p:cNvSpPr>
            <a:spLocks noGrp="1"/>
          </p:cNvSpPr>
          <p:nvPr>
            <p:ph type="body"/>
          </p:nvPr>
        </p:nvSpPr>
        <p:spPr>
          <a:xfrm>
            <a:off x="457200" y="1200240"/>
            <a:ext cx="8229240" cy="372528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231" name="PlaceHolder 3"/>
          <p:cNvSpPr>
            <a:spLocks noGrp="1"/>
          </p:cNvSpPr>
          <p:nvPr>
            <p:ph type="body"/>
          </p:nvPr>
        </p:nvSpPr>
        <p:spPr>
          <a:xfrm>
            <a:off x="457200" y="1200240"/>
            <a:ext cx="8229240" cy="372528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pic>
        <p:nvPicPr>
          <p:cNvPr id="232" name="" descr=""/>
          <p:cNvPicPr/>
          <p:nvPr/>
        </p:nvPicPr>
        <p:blipFill>
          <a:blip r:embed="rId2"/>
          <a:stretch/>
        </p:blipFill>
        <p:spPr>
          <a:xfrm>
            <a:off x="2237040" y="1200240"/>
            <a:ext cx="4668840" cy="3725280"/>
          </a:xfrm>
          <a:prstGeom prst="rect">
            <a:avLst/>
          </a:prstGeom>
          <a:ln>
            <a:noFill/>
          </a:ln>
        </p:spPr>
      </p:pic>
      <p:pic>
        <p:nvPicPr>
          <p:cNvPr id="233" name="" descr=""/>
          <p:cNvPicPr/>
          <p:nvPr/>
        </p:nvPicPr>
        <p:blipFill>
          <a:blip r:embed="rId3"/>
          <a:stretch/>
        </p:blipFill>
        <p:spPr>
          <a:xfrm>
            <a:off x="2237040" y="1200240"/>
            <a:ext cx="4668840" cy="3725280"/>
          </a:xfrm>
          <a:prstGeom prst="rect">
            <a:avLst/>
          </a:prstGeom>
          <a:ln>
            <a:noFill/>
          </a:ln>
        </p:spPr>
      </p:pic>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19" name="PlaceHolder 2"/>
          <p:cNvSpPr>
            <a:spLocks noGrp="1"/>
          </p:cNvSpPr>
          <p:nvPr>
            <p:ph type="body"/>
          </p:nvPr>
        </p:nvSpPr>
        <p:spPr>
          <a:xfrm>
            <a:off x="457200" y="1200240"/>
            <a:ext cx="4015800" cy="372528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20" name="PlaceHolder 3"/>
          <p:cNvSpPr>
            <a:spLocks noGrp="1"/>
          </p:cNvSpPr>
          <p:nvPr>
            <p:ph type="body"/>
          </p:nvPr>
        </p:nvSpPr>
        <p:spPr>
          <a:xfrm>
            <a:off x="4674240" y="12002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21" name="PlaceHolder 4"/>
          <p:cNvSpPr>
            <a:spLocks noGrp="1"/>
          </p:cNvSpPr>
          <p:nvPr>
            <p:ph type="body"/>
          </p:nvPr>
        </p:nvSpPr>
        <p:spPr>
          <a:xfrm>
            <a:off x="4674240" y="31460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05920"/>
            <a:ext cx="8229240" cy="857160"/>
          </a:xfrm>
          <a:prstGeom prst="rect">
            <a:avLst/>
          </a:prstGeom>
        </p:spPr>
        <p:txBody>
          <a:bodyPr lIns="0" rIns="0" tIns="0" bIns="0" anchor="ctr"/>
          <a:p>
            <a:endParaRPr lang="en-US" sz="1400" spc="-1" strike="noStrike">
              <a:solidFill>
                <a:srgbClr val="000000"/>
              </a:solidFill>
              <a:uFill>
                <a:solidFill>
                  <a:srgbClr val="ffffff"/>
                </a:solidFill>
              </a:uFill>
              <a:latin typeface="Arial"/>
            </a:endParaRPr>
          </a:p>
        </p:txBody>
      </p:sp>
      <p:sp>
        <p:nvSpPr>
          <p:cNvPr id="23" name="PlaceHolder 2"/>
          <p:cNvSpPr>
            <a:spLocks noGrp="1"/>
          </p:cNvSpPr>
          <p:nvPr>
            <p:ph type="body"/>
          </p:nvPr>
        </p:nvSpPr>
        <p:spPr>
          <a:xfrm>
            <a:off x="457200" y="12002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24" name="PlaceHolder 3"/>
          <p:cNvSpPr>
            <a:spLocks noGrp="1"/>
          </p:cNvSpPr>
          <p:nvPr>
            <p:ph type="body"/>
          </p:nvPr>
        </p:nvSpPr>
        <p:spPr>
          <a:xfrm>
            <a:off x="4674240" y="1200240"/>
            <a:ext cx="401580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
        <p:nvSpPr>
          <p:cNvPr id="25" name="PlaceHolder 4"/>
          <p:cNvSpPr>
            <a:spLocks noGrp="1"/>
          </p:cNvSpPr>
          <p:nvPr>
            <p:ph type="body"/>
          </p:nvPr>
        </p:nvSpPr>
        <p:spPr>
          <a:xfrm>
            <a:off x="457200" y="3146040"/>
            <a:ext cx="8229240" cy="1776600"/>
          </a:xfrm>
          <a:prstGeom prst="rect">
            <a:avLst/>
          </a:prstGeom>
        </p:spPr>
        <p:txBody>
          <a:bodyPr lIns="0" rIns="0" tIns="0" bIns="0"/>
          <a:p>
            <a:endParaRPr lang="en-US" sz="1400" spc="-1" strike="noStrike">
              <a:solidFill>
                <a:srgbClr val="000000"/>
              </a:solidFill>
              <a:uFill>
                <a:solidFill>
                  <a:srgbClr val="ffffff"/>
                </a:solidFill>
              </a:u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0" y="0"/>
            <a:ext cx="9143640" cy="3517920"/>
          </a:xfrm>
          <a:prstGeom prst="rect">
            <a:avLst/>
          </a:prstGeom>
          <a:solidFill>
            <a:schemeClr val="dk2"/>
          </a:solidFill>
          <a:ln>
            <a:noFill/>
          </a:ln>
        </p:spPr>
        <p:style>
          <a:lnRef idx="0"/>
          <a:fillRef idx="0"/>
          <a:effectRef idx="0"/>
          <a:fontRef idx="minor"/>
        </p:style>
      </p:sp>
      <p:sp>
        <p:nvSpPr>
          <p:cNvPr id="1" name="CustomShape 2"/>
          <p:cNvSpPr/>
          <p:nvPr/>
        </p:nvSpPr>
        <p:spPr>
          <a:xfrm>
            <a:off x="0" y="3496680"/>
            <a:ext cx="9143640" cy="360"/>
          </a:xfrm>
          <a:custGeom>
            <a:avLst/>
            <a:gdLst/>
            <a:ahLst/>
            <a:rect l="l" t="t" r="r" b="b"/>
            <a:pathLst>
              <a:path w="21600" h="21600">
                <a:moveTo>
                  <a:pt x="0" y="0"/>
                </a:moveTo>
                <a:lnTo>
                  <a:pt x="21600" y="21600"/>
                </a:lnTo>
              </a:path>
            </a:pathLst>
          </a:custGeom>
          <a:noFill/>
          <a:ln w="57240">
            <a:solidFill>
              <a:srgbClr val="000000"/>
            </a:solidFill>
            <a:round/>
          </a:ln>
        </p:spPr>
        <p:style>
          <a:lnRef idx="0"/>
          <a:fillRef idx="0"/>
          <a:effectRef idx="0"/>
          <a:fontRef idx="minor"/>
        </p:style>
      </p:sp>
      <p:sp>
        <p:nvSpPr>
          <p:cNvPr id="2" name="PlaceHolder 3"/>
          <p:cNvSpPr>
            <a:spLocks noGrp="1"/>
          </p:cNvSpPr>
          <p:nvPr>
            <p:ph type="title"/>
          </p:nvPr>
        </p:nvSpPr>
        <p:spPr>
          <a:xfrm>
            <a:off x="685800" y="1867680"/>
            <a:ext cx="7772040" cy="1648440"/>
          </a:xfrm>
          <a:prstGeom prst="rect">
            <a:avLst/>
          </a:prstGeom>
        </p:spPr>
        <p:txBody>
          <a:bodyPr tIns="91440" bIns="91440" anchor="b"/>
          <a:p>
            <a:endParaRPr lang="en-US" sz="1400" spc="-1" strike="noStrike">
              <a:solidFill>
                <a:srgbClr val="000000"/>
              </a:solidFill>
              <a:uFill>
                <a:solidFill>
                  <a:srgbClr val="ffffff"/>
                </a:solidFill>
              </a:uFill>
              <a:latin typeface="Arial"/>
            </a:endParaRPr>
          </a:p>
        </p:txBody>
      </p:sp>
      <p:sp>
        <p:nvSpPr>
          <p:cNvPr id="3" name="PlaceHolder 4"/>
          <p:cNvSpPr>
            <a:spLocks noGrp="1"/>
          </p:cNvSpPr>
          <p:nvPr>
            <p:ph type="sldNum"/>
          </p:nvPr>
        </p:nvSpPr>
        <p:spPr>
          <a:xfrm>
            <a:off x="8556840" y="4749840"/>
            <a:ext cx="548280" cy="393120"/>
          </a:xfrm>
          <a:prstGeom prst="rect">
            <a:avLst/>
          </a:prstGeom>
        </p:spPr>
        <p:txBody>
          <a:bodyPr tIns="91440" bIns="91440" anchor="ctr"/>
          <a:p>
            <a:pPr algn="r">
              <a:lnSpc>
                <a:spcPct val="100000"/>
              </a:lnSpc>
            </a:pPr>
            <a:fld id="{3BA79557-3473-44C0-8A7A-220014F82224}" type="slidenum">
              <a:rPr lang="en-US" sz="1300" spc="-1" strike="noStrike">
                <a:solidFill>
                  <a:srgbClr val="2388db"/>
                </a:solidFill>
                <a:uFill>
                  <a:solidFill>
                    <a:srgbClr val="ffffff"/>
                  </a:solidFill>
                </a:uFill>
                <a:latin typeface="Arial"/>
                <a:ea typeface="Arial"/>
              </a:rPr>
              <a:t>&lt;number&gt;</a:t>
            </a:fld>
            <a:endParaRPr lang="en-US" sz="1400" spc="-1" strike="noStrike">
              <a:solidFill>
                <a:srgbClr val="000000"/>
              </a:solidFill>
              <a:uFill>
                <a:solidFill>
                  <a:srgbClr val="ffffff"/>
                </a:solidFill>
              </a:uFill>
              <a:latin typeface="Times New Roman"/>
            </a:endParaRPr>
          </a:p>
        </p:txBody>
      </p:sp>
      <p:sp>
        <p:nvSpPr>
          <p:cNvPr id="4" name="PlaceHolder 5"/>
          <p:cNvSpPr>
            <a:spLocks noGrp="1"/>
          </p:cNvSpPr>
          <p:nvPr>
            <p:ph type="body"/>
          </p:nvPr>
        </p:nvSpPr>
        <p:spPr>
          <a:xfrm>
            <a:off x="457200" y="1203480"/>
            <a:ext cx="8229240" cy="2982960"/>
          </a:xfrm>
          <a:prstGeom prst="rect">
            <a:avLst/>
          </a:prstGeom>
        </p:spPr>
        <p:txBody>
          <a:bodyPr lIns="0" rIns="0" tIns="0" bIns="0"/>
          <a:p>
            <a:pPr marL="432000" indent="-324000">
              <a:buClr>
                <a:srgbClr val="000000"/>
              </a:buClr>
              <a:buSzPct val="45000"/>
              <a:buFont typeface="Wingdings" charset="2"/>
              <a:buChar char=""/>
            </a:pPr>
            <a:r>
              <a:rPr lang="en-US" sz="1400" spc="-1" strike="noStrike">
                <a:solidFill>
                  <a:srgbClr val="000000"/>
                </a:solidFill>
                <a:uFill>
                  <a:solidFill>
                    <a:srgbClr val="ffffff"/>
                  </a:solidFill>
                </a:uFill>
                <a:latin typeface="Arial"/>
              </a:rPr>
              <a:t>Click to edit the outline text format</a:t>
            </a:r>
            <a:endParaRPr lang="en-US" sz="14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lang="en-US" sz="1400" spc="-1" strike="noStrike">
                <a:solidFill>
                  <a:srgbClr val="000000"/>
                </a:solidFill>
                <a:uFill>
                  <a:solidFill>
                    <a:srgbClr val="ffffff"/>
                  </a:solidFill>
                </a:uFill>
                <a:latin typeface="Arial"/>
              </a:rPr>
              <a:t>Second Outline Level</a:t>
            </a:r>
            <a:endParaRPr lang="en-US" sz="14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lang="en-US" sz="1400" spc="-1" strike="noStrike">
                <a:solidFill>
                  <a:srgbClr val="000000"/>
                </a:solidFill>
                <a:uFill>
                  <a:solidFill>
                    <a:srgbClr val="ffffff"/>
                  </a:solidFill>
                </a:uFill>
                <a:latin typeface="Arial"/>
              </a:rPr>
              <a:t>Third Outline Level</a:t>
            </a:r>
            <a:endParaRPr lang="en-US" sz="14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lang="en-US" sz="1400" spc="-1" strike="noStrike">
                <a:solidFill>
                  <a:srgbClr val="000000"/>
                </a:solidFill>
                <a:uFill>
                  <a:solidFill>
                    <a:srgbClr val="ffffff"/>
                  </a:solidFill>
                </a:uFill>
                <a:latin typeface="Arial"/>
              </a:rPr>
              <a:t>Fourth Outline Level</a:t>
            </a:r>
            <a:endParaRPr lang="en-US" sz="14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lang="en-US" sz="2000" spc="-1" strike="noStrike">
                <a:solidFill>
                  <a:srgbClr val="000000"/>
                </a:solidFill>
                <a:uFill>
                  <a:solidFill>
                    <a:srgbClr val="ffffff"/>
                  </a:solidFill>
                </a:uFill>
                <a:latin typeface="Arial"/>
              </a:rPr>
              <a:t>Fifth Outline Level</a:t>
            </a:r>
            <a:endParaRPr lang="en-US" sz="20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lang="en-US" sz="2000" spc="-1" strike="noStrike">
                <a:solidFill>
                  <a:srgbClr val="000000"/>
                </a:solidFill>
                <a:uFill>
                  <a:solidFill>
                    <a:srgbClr val="ffffff"/>
                  </a:solidFill>
                </a:uFill>
                <a:latin typeface="Arial"/>
              </a:rPr>
              <a:t>Sixth Outline Level</a:t>
            </a:r>
            <a:endParaRPr lang="en-US" sz="20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lang="en-US" sz="2000" spc="-1" strike="noStrike">
                <a:solidFill>
                  <a:srgbClr val="000000"/>
                </a:solidFill>
                <a:uFill>
                  <a:solidFill>
                    <a:srgbClr val="ffffff"/>
                  </a:solidFill>
                </a:uFill>
                <a:latin typeface="Arial"/>
              </a:rPr>
              <a:t>Seventh Outline Level</a:t>
            </a:r>
            <a:endParaRPr lang="en-US"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39" name="CustomShape 1"/>
          <p:cNvSpPr/>
          <p:nvPr/>
        </p:nvSpPr>
        <p:spPr>
          <a:xfrm>
            <a:off x="0" y="0"/>
            <a:ext cx="9143640" cy="1149480"/>
          </a:xfrm>
          <a:prstGeom prst="rect">
            <a:avLst/>
          </a:prstGeom>
          <a:solidFill>
            <a:srgbClr val="2388db"/>
          </a:solidFill>
          <a:ln>
            <a:noFill/>
          </a:ln>
        </p:spPr>
        <p:style>
          <a:lnRef idx="0"/>
          <a:fillRef idx="0"/>
          <a:effectRef idx="0"/>
          <a:fontRef idx="minor"/>
        </p:style>
      </p:sp>
      <p:sp>
        <p:nvSpPr>
          <p:cNvPr id="40" name="CustomShape 2"/>
          <p:cNvSpPr/>
          <p:nvPr/>
        </p:nvSpPr>
        <p:spPr>
          <a:xfrm>
            <a:off x="0" y="1127880"/>
            <a:ext cx="9143640" cy="360"/>
          </a:xfrm>
          <a:custGeom>
            <a:avLst/>
            <a:gdLst/>
            <a:ahLst/>
            <a:rect l="l" t="t" r="r" b="b"/>
            <a:pathLst>
              <a:path w="21600" h="21600">
                <a:moveTo>
                  <a:pt x="0" y="0"/>
                </a:moveTo>
                <a:lnTo>
                  <a:pt x="21600" y="21600"/>
                </a:lnTo>
              </a:path>
            </a:pathLst>
          </a:custGeom>
          <a:noFill/>
          <a:ln w="57240">
            <a:solidFill>
              <a:srgbClr val="000000"/>
            </a:solidFill>
            <a:round/>
          </a:ln>
        </p:spPr>
        <p:style>
          <a:lnRef idx="0"/>
          <a:fillRef idx="0"/>
          <a:effectRef idx="0"/>
          <a:fontRef idx="minor"/>
        </p:style>
      </p:sp>
      <p:sp>
        <p:nvSpPr>
          <p:cNvPr id="41" name="PlaceHolder 3"/>
          <p:cNvSpPr>
            <a:spLocks noGrp="1"/>
          </p:cNvSpPr>
          <p:nvPr>
            <p:ph type="title"/>
          </p:nvPr>
        </p:nvSpPr>
        <p:spPr>
          <a:xfrm>
            <a:off x="457200" y="205920"/>
            <a:ext cx="8229240" cy="857160"/>
          </a:xfrm>
          <a:prstGeom prst="rect">
            <a:avLst/>
          </a:prstGeom>
        </p:spPr>
        <p:txBody>
          <a:bodyPr tIns="91440" bIns="91440" anchor="b"/>
          <a:p>
            <a:endParaRPr lang="en-US" sz="1400" spc="-1" strike="noStrike">
              <a:solidFill>
                <a:srgbClr val="000000"/>
              </a:solidFill>
              <a:uFill>
                <a:solidFill>
                  <a:srgbClr val="ffffff"/>
                </a:solidFill>
              </a:uFill>
              <a:latin typeface="Arial"/>
            </a:endParaRPr>
          </a:p>
        </p:txBody>
      </p:sp>
      <p:sp>
        <p:nvSpPr>
          <p:cNvPr id="42" name="PlaceHolder 4"/>
          <p:cNvSpPr>
            <a:spLocks noGrp="1"/>
          </p:cNvSpPr>
          <p:nvPr>
            <p:ph type="body"/>
          </p:nvPr>
        </p:nvSpPr>
        <p:spPr>
          <a:xfrm>
            <a:off x="457200" y="1200240"/>
            <a:ext cx="8229240" cy="3725280"/>
          </a:xfrm>
          <a:prstGeom prst="rect">
            <a:avLst/>
          </a:prstGeom>
        </p:spPr>
        <p:txBody>
          <a:bodyPr tIns="91440" bIns="91440"/>
          <a:p>
            <a:pPr marL="432000" indent="-324000">
              <a:buClr>
                <a:srgbClr val="000000"/>
              </a:buClr>
              <a:buSzPct val="45000"/>
              <a:buFont typeface="Wingdings" charset="2"/>
              <a:buChar char=""/>
            </a:pPr>
            <a:r>
              <a:rPr lang="en-US" sz="3000" spc="-1" strike="noStrike">
                <a:solidFill>
                  <a:srgbClr val="000000"/>
                </a:solidFill>
                <a:uFill>
                  <a:solidFill>
                    <a:srgbClr val="ffffff"/>
                  </a:solidFill>
                </a:uFill>
                <a:latin typeface="Arial"/>
              </a:rPr>
              <a:t>Click to edit the outline text format</a:t>
            </a:r>
            <a:endParaRPr lang="en-US" sz="30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lang="en-US" sz="3000" spc="-1" strike="noStrike">
                <a:solidFill>
                  <a:srgbClr val="000000"/>
                </a:solidFill>
                <a:uFill>
                  <a:solidFill>
                    <a:srgbClr val="ffffff"/>
                  </a:solidFill>
                </a:uFill>
                <a:latin typeface="Arial"/>
              </a:rPr>
              <a:t>Second Outline Level</a:t>
            </a:r>
            <a:endParaRPr lang="en-US" sz="30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lang="en-US" sz="3000" spc="-1" strike="noStrike">
                <a:solidFill>
                  <a:srgbClr val="000000"/>
                </a:solidFill>
                <a:uFill>
                  <a:solidFill>
                    <a:srgbClr val="ffffff"/>
                  </a:solidFill>
                </a:uFill>
                <a:latin typeface="Arial"/>
              </a:rPr>
              <a:t>Third Outline Level</a:t>
            </a:r>
            <a:endParaRPr lang="en-US" sz="30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lang="en-US" sz="3000" spc="-1" strike="noStrike">
                <a:solidFill>
                  <a:srgbClr val="000000"/>
                </a:solidFill>
                <a:uFill>
                  <a:solidFill>
                    <a:srgbClr val="ffffff"/>
                  </a:solidFill>
                </a:uFill>
                <a:latin typeface="Arial"/>
              </a:rPr>
              <a:t>Fourth Outline Level</a:t>
            </a:r>
            <a:endParaRPr lang="en-US" sz="30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lang="en-US" sz="3000" spc="-1" strike="noStrike">
                <a:solidFill>
                  <a:srgbClr val="000000"/>
                </a:solidFill>
                <a:uFill>
                  <a:solidFill>
                    <a:srgbClr val="ffffff"/>
                  </a:solidFill>
                </a:uFill>
                <a:latin typeface="Arial"/>
              </a:rPr>
              <a:t>Fifth Outline Level</a:t>
            </a:r>
            <a:endParaRPr lang="en-US" sz="30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lang="en-US" sz="3000" spc="-1" strike="noStrike">
                <a:solidFill>
                  <a:srgbClr val="000000"/>
                </a:solidFill>
                <a:uFill>
                  <a:solidFill>
                    <a:srgbClr val="ffffff"/>
                  </a:solidFill>
                </a:uFill>
                <a:latin typeface="Arial"/>
              </a:rPr>
              <a:t>Sixth Outline Level</a:t>
            </a:r>
            <a:endParaRPr lang="en-US" sz="30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lang="en-US" sz="3000" spc="-1" strike="noStrike">
                <a:solidFill>
                  <a:srgbClr val="000000"/>
                </a:solidFill>
                <a:uFill>
                  <a:solidFill>
                    <a:srgbClr val="ffffff"/>
                  </a:solidFill>
                </a:uFill>
                <a:latin typeface="Arial"/>
              </a:rPr>
              <a:t>Seventh Outline Level</a:t>
            </a:r>
            <a:endParaRPr lang="en-US" sz="3000" spc="-1" strike="noStrike">
              <a:solidFill>
                <a:srgbClr val="000000"/>
              </a:solidFill>
              <a:uFill>
                <a:solidFill>
                  <a:srgbClr val="ffffff"/>
                </a:solidFill>
              </a:uFill>
              <a:latin typeface="Arial"/>
            </a:endParaRPr>
          </a:p>
        </p:txBody>
      </p:sp>
      <p:sp>
        <p:nvSpPr>
          <p:cNvPr id="43" name="PlaceHolder 5"/>
          <p:cNvSpPr>
            <a:spLocks noGrp="1"/>
          </p:cNvSpPr>
          <p:nvPr>
            <p:ph type="sldNum"/>
          </p:nvPr>
        </p:nvSpPr>
        <p:spPr>
          <a:xfrm>
            <a:off x="8556840" y="4749840"/>
            <a:ext cx="548280" cy="393120"/>
          </a:xfrm>
          <a:prstGeom prst="rect">
            <a:avLst/>
          </a:prstGeom>
        </p:spPr>
        <p:txBody>
          <a:bodyPr tIns="91440" bIns="91440" anchor="ctr"/>
          <a:p>
            <a:pPr algn="r">
              <a:lnSpc>
                <a:spcPct val="100000"/>
              </a:lnSpc>
            </a:pPr>
            <a:fld id="{8CB2C9CC-8E76-48A8-959D-3E88CDF23EF3}" type="slidenum">
              <a:rPr lang="en-US" sz="1300" spc="-1" strike="noStrike">
                <a:solidFill>
                  <a:srgbClr val="2388db"/>
                </a:solidFill>
                <a:uFill>
                  <a:solidFill>
                    <a:srgbClr val="ffffff"/>
                  </a:solidFill>
                </a:uFill>
                <a:latin typeface="Arial"/>
                <a:ea typeface="Arial"/>
              </a:rPr>
              <a:t>&lt;number&gt;</a:t>
            </a:fld>
            <a:endParaRPr lang="en-US"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78" name="PlaceHolder 1"/>
          <p:cNvSpPr>
            <a:spLocks noGrp="1"/>
          </p:cNvSpPr>
          <p:nvPr>
            <p:ph type="body"/>
          </p:nvPr>
        </p:nvSpPr>
        <p:spPr>
          <a:xfrm>
            <a:off x="457200" y="4406400"/>
            <a:ext cx="8229240" cy="519120"/>
          </a:xfrm>
          <a:prstGeom prst="rect">
            <a:avLst/>
          </a:prstGeom>
        </p:spPr>
        <p:txBody>
          <a:bodyPr tIns="91440" bIns="91440"/>
          <a:p>
            <a:pPr marL="432000" indent="-324000">
              <a:buClr>
                <a:srgbClr val="000000"/>
              </a:buClr>
              <a:buSzPct val="45000"/>
              <a:buFont typeface="Wingdings" charset="2"/>
              <a:buChar char=""/>
            </a:pPr>
            <a:r>
              <a:rPr lang="en-US" sz="1800" spc="-1" strike="noStrike">
                <a:solidFill>
                  <a:srgbClr val="000000"/>
                </a:solidFill>
                <a:uFill>
                  <a:solidFill>
                    <a:srgbClr val="ffffff"/>
                  </a:solidFill>
                </a:uFill>
                <a:latin typeface="Arial"/>
              </a:rPr>
              <a:t>Click to edit the outline text format</a:t>
            </a:r>
            <a:endParaRPr lang="en-US" sz="1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lang="en-US" sz="1800" spc="-1" strike="noStrike">
                <a:solidFill>
                  <a:srgbClr val="000000"/>
                </a:solidFill>
                <a:uFill>
                  <a:solidFill>
                    <a:srgbClr val="ffffff"/>
                  </a:solidFill>
                </a:uFill>
                <a:latin typeface="Arial"/>
              </a:rPr>
              <a:t>Second Outline Level</a:t>
            </a:r>
            <a:endParaRPr lang="en-US" sz="1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lang="en-US" sz="1800" spc="-1" strike="noStrike">
                <a:solidFill>
                  <a:srgbClr val="000000"/>
                </a:solidFill>
                <a:uFill>
                  <a:solidFill>
                    <a:srgbClr val="ffffff"/>
                  </a:solidFill>
                </a:uFill>
                <a:latin typeface="Arial"/>
              </a:rPr>
              <a:t>Third Outline Level</a:t>
            </a:r>
            <a:endParaRPr lang="en-US" sz="18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lang="en-US" sz="1800" spc="-1" strike="noStrike">
                <a:solidFill>
                  <a:srgbClr val="000000"/>
                </a:solidFill>
                <a:uFill>
                  <a:solidFill>
                    <a:srgbClr val="ffffff"/>
                  </a:solidFill>
                </a:uFill>
                <a:latin typeface="Arial"/>
              </a:rPr>
              <a:t>Fourth Outline Level</a:t>
            </a:r>
            <a:endParaRPr lang="en-US" sz="18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lang="en-US" sz="1800" spc="-1" strike="noStrike">
                <a:solidFill>
                  <a:srgbClr val="000000"/>
                </a:solidFill>
                <a:uFill>
                  <a:solidFill>
                    <a:srgbClr val="ffffff"/>
                  </a:solidFill>
                </a:uFill>
                <a:latin typeface="Arial"/>
              </a:rPr>
              <a:t>Fifth Outline Level</a:t>
            </a:r>
            <a:endParaRPr lang="en-US" sz="18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lang="en-US" sz="1800" spc="-1" strike="noStrike">
                <a:solidFill>
                  <a:srgbClr val="000000"/>
                </a:solidFill>
                <a:uFill>
                  <a:solidFill>
                    <a:srgbClr val="ffffff"/>
                  </a:solidFill>
                </a:uFill>
                <a:latin typeface="Arial"/>
              </a:rPr>
              <a:t>Sixth Outline Level</a:t>
            </a:r>
            <a:endParaRPr lang="en-US" sz="18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lang="en-US" sz="1800" spc="-1" strike="noStrike">
                <a:solidFill>
                  <a:srgbClr val="000000"/>
                </a:solidFill>
                <a:uFill>
                  <a:solidFill>
                    <a:srgbClr val="ffffff"/>
                  </a:solidFill>
                </a:uFill>
                <a:latin typeface="Arial"/>
              </a:rPr>
              <a:t>Seventh Outline Level</a:t>
            </a:r>
            <a:endParaRPr lang="en-US" sz="1800" spc="-1" strike="noStrike">
              <a:solidFill>
                <a:srgbClr val="000000"/>
              </a:solidFill>
              <a:uFill>
                <a:solidFill>
                  <a:srgbClr val="ffffff"/>
                </a:solidFill>
              </a:uFill>
              <a:latin typeface="Arial"/>
            </a:endParaRPr>
          </a:p>
        </p:txBody>
      </p:sp>
      <p:sp>
        <p:nvSpPr>
          <p:cNvPr id="79" name="CustomShape 2"/>
          <p:cNvSpPr/>
          <p:nvPr/>
        </p:nvSpPr>
        <p:spPr>
          <a:xfrm>
            <a:off x="4320" y="0"/>
            <a:ext cx="9143640" cy="4406040"/>
          </a:xfrm>
          <a:prstGeom prst="rect">
            <a:avLst/>
          </a:prstGeom>
          <a:solidFill>
            <a:srgbClr val="2388db"/>
          </a:solidFill>
          <a:ln>
            <a:noFill/>
          </a:ln>
        </p:spPr>
        <p:style>
          <a:lnRef idx="0"/>
          <a:fillRef idx="0"/>
          <a:effectRef idx="0"/>
          <a:fontRef idx="minor"/>
        </p:style>
      </p:sp>
      <p:sp>
        <p:nvSpPr>
          <p:cNvPr id="80" name="CustomShape 3"/>
          <p:cNvSpPr/>
          <p:nvPr/>
        </p:nvSpPr>
        <p:spPr>
          <a:xfrm>
            <a:off x="0" y="4384440"/>
            <a:ext cx="9143640" cy="360"/>
          </a:xfrm>
          <a:custGeom>
            <a:avLst/>
            <a:gdLst/>
            <a:ahLst/>
            <a:rect l="l" t="t" r="r" b="b"/>
            <a:pathLst>
              <a:path w="21600" h="21600">
                <a:moveTo>
                  <a:pt x="0" y="0"/>
                </a:moveTo>
                <a:lnTo>
                  <a:pt x="21600" y="21600"/>
                </a:lnTo>
              </a:path>
            </a:pathLst>
          </a:custGeom>
          <a:noFill/>
          <a:ln w="57240">
            <a:solidFill>
              <a:srgbClr val="000000"/>
            </a:solidFill>
            <a:round/>
          </a:ln>
        </p:spPr>
        <p:style>
          <a:lnRef idx="0"/>
          <a:fillRef idx="0"/>
          <a:effectRef idx="0"/>
          <a:fontRef idx="minor"/>
        </p:style>
      </p:sp>
      <p:sp>
        <p:nvSpPr>
          <p:cNvPr id="81" name="PlaceHolder 4"/>
          <p:cNvSpPr>
            <a:spLocks noGrp="1"/>
          </p:cNvSpPr>
          <p:nvPr>
            <p:ph type="sldNum"/>
          </p:nvPr>
        </p:nvSpPr>
        <p:spPr>
          <a:xfrm>
            <a:off x="8556840" y="4749840"/>
            <a:ext cx="548280" cy="393120"/>
          </a:xfrm>
          <a:prstGeom prst="rect">
            <a:avLst/>
          </a:prstGeom>
        </p:spPr>
        <p:txBody>
          <a:bodyPr tIns="91440" bIns="91440" anchor="ctr"/>
          <a:p>
            <a:pPr algn="r">
              <a:lnSpc>
                <a:spcPct val="100000"/>
              </a:lnSpc>
            </a:pPr>
            <a:fld id="{7272FFEF-44DC-4E60-B679-2010190205AB}" type="slidenum">
              <a:rPr lang="en-US" sz="1300" spc="-1" strike="noStrike">
                <a:solidFill>
                  <a:srgbClr val="2388db"/>
                </a:solidFill>
                <a:uFill>
                  <a:solidFill>
                    <a:srgbClr val="ffffff"/>
                  </a:solidFill>
                </a:uFill>
                <a:latin typeface="Arial"/>
                <a:ea typeface="Arial"/>
              </a:rPr>
              <a:t>&lt;number&gt;</a:t>
            </a:fld>
            <a:endParaRPr lang="en-US" sz="1400" spc="-1" strike="noStrike">
              <a:solidFill>
                <a:srgbClr val="000000"/>
              </a:solidFill>
              <a:uFill>
                <a:solidFill>
                  <a:srgbClr val="ffffff"/>
                </a:solidFill>
              </a:uFill>
              <a:latin typeface="Times New Roman"/>
            </a:endParaRPr>
          </a:p>
        </p:txBody>
      </p:sp>
      <p:sp>
        <p:nvSpPr>
          <p:cNvPr id="82" name="PlaceHolder 5"/>
          <p:cNvSpPr>
            <a:spLocks noGrp="1"/>
          </p:cNvSpPr>
          <p:nvPr>
            <p:ph type="title"/>
          </p:nvPr>
        </p:nvSpPr>
        <p:spPr>
          <a:xfrm>
            <a:off x="457200" y="205200"/>
            <a:ext cx="8229240" cy="858600"/>
          </a:xfrm>
          <a:prstGeom prst="rect">
            <a:avLst/>
          </a:prstGeom>
        </p:spPr>
        <p:txBody>
          <a:bodyPr lIns="0" rIns="0" tIns="0" bIns="0" anchor="ctr"/>
          <a:p>
            <a:r>
              <a:rPr lang="en-US" sz="1400" spc="-1" strike="noStrike">
                <a:solidFill>
                  <a:srgbClr val="000000"/>
                </a:solidFill>
                <a:uFill>
                  <a:solidFill>
                    <a:srgbClr val="ffffff"/>
                  </a:solidFill>
                </a:uFill>
                <a:latin typeface="Arial"/>
              </a:rPr>
              <a:t>Click to edit the title text format</a:t>
            </a:r>
            <a:endParaRPr lang="en-US" sz="14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17" name="CustomShape 1"/>
          <p:cNvSpPr/>
          <p:nvPr/>
        </p:nvSpPr>
        <p:spPr>
          <a:xfrm>
            <a:off x="0" y="0"/>
            <a:ext cx="9143640" cy="3517920"/>
          </a:xfrm>
          <a:prstGeom prst="rect">
            <a:avLst/>
          </a:prstGeom>
          <a:solidFill>
            <a:schemeClr val="dk2"/>
          </a:solidFill>
          <a:ln>
            <a:noFill/>
          </a:ln>
        </p:spPr>
        <p:style>
          <a:lnRef idx="0"/>
          <a:fillRef idx="0"/>
          <a:effectRef idx="0"/>
          <a:fontRef idx="minor"/>
        </p:style>
      </p:sp>
      <p:sp>
        <p:nvSpPr>
          <p:cNvPr id="118" name="CustomShape 2"/>
          <p:cNvSpPr/>
          <p:nvPr/>
        </p:nvSpPr>
        <p:spPr>
          <a:xfrm>
            <a:off x="0" y="3496680"/>
            <a:ext cx="9143640" cy="360"/>
          </a:xfrm>
          <a:custGeom>
            <a:avLst/>
            <a:gdLst/>
            <a:ahLst/>
            <a:rect l="l" t="t" r="r" b="b"/>
            <a:pathLst>
              <a:path w="21600" h="21600">
                <a:moveTo>
                  <a:pt x="0" y="0"/>
                </a:moveTo>
                <a:lnTo>
                  <a:pt x="21600" y="21600"/>
                </a:lnTo>
              </a:path>
            </a:pathLst>
          </a:custGeom>
          <a:noFill/>
          <a:ln w="57240">
            <a:solidFill>
              <a:srgbClr val="000000"/>
            </a:solidFill>
            <a:round/>
          </a:ln>
        </p:spPr>
        <p:style>
          <a:lnRef idx="0"/>
          <a:fillRef idx="0"/>
          <a:effectRef idx="0"/>
          <a:fontRef idx="minor"/>
        </p:style>
      </p:sp>
      <p:sp>
        <p:nvSpPr>
          <p:cNvPr id="119" name="PlaceHolder 3"/>
          <p:cNvSpPr>
            <a:spLocks noGrp="1"/>
          </p:cNvSpPr>
          <p:nvPr>
            <p:ph type="title"/>
          </p:nvPr>
        </p:nvSpPr>
        <p:spPr>
          <a:xfrm>
            <a:off x="685800" y="1867680"/>
            <a:ext cx="7772040" cy="1648440"/>
          </a:xfrm>
          <a:prstGeom prst="rect">
            <a:avLst/>
          </a:prstGeom>
        </p:spPr>
        <p:txBody>
          <a:bodyPr tIns="91440" bIns="91440" anchor="b"/>
          <a:p>
            <a:endParaRPr lang="en-US" sz="1400" spc="-1" strike="noStrike">
              <a:solidFill>
                <a:srgbClr val="000000"/>
              </a:solidFill>
              <a:uFill>
                <a:solidFill>
                  <a:srgbClr val="ffffff"/>
                </a:solidFill>
              </a:uFill>
              <a:latin typeface="Arial"/>
            </a:endParaRPr>
          </a:p>
        </p:txBody>
      </p:sp>
      <p:sp>
        <p:nvSpPr>
          <p:cNvPr id="120" name="PlaceHolder 4"/>
          <p:cNvSpPr>
            <a:spLocks noGrp="1"/>
          </p:cNvSpPr>
          <p:nvPr>
            <p:ph type="sldNum"/>
          </p:nvPr>
        </p:nvSpPr>
        <p:spPr>
          <a:xfrm>
            <a:off x="8556840" y="4749840"/>
            <a:ext cx="548280" cy="393120"/>
          </a:xfrm>
          <a:prstGeom prst="rect">
            <a:avLst/>
          </a:prstGeom>
        </p:spPr>
        <p:txBody>
          <a:bodyPr tIns="91440" bIns="91440" anchor="ctr"/>
          <a:p>
            <a:pPr algn="r">
              <a:lnSpc>
                <a:spcPct val="100000"/>
              </a:lnSpc>
            </a:pPr>
            <a:fld id="{AB9ABBFD-51F7-4964-8358-A37BA8DB6896}" type="slidenum">
              <a:rPr lang="en-US" sz="1300" spc="-1" strike="noStrike">
                <a:solidFill>
                  <a:srgbClr val="2388db"/>
                </a:solidFill>
                <a:uFill>
                  <a:solidFill>
                    <a:srgbClr val="ffffff"/>
                  </a:solidFill>
                </a:uFill>
                <a:latin typeface="Arial"/>
                <a:ea typeface="Arial"/>
              </a:rPr>
              <a:t>&lt;number&gt;</a:t>
            </a:fld>
            <a:endParaRPr lang="en-US" sz="1400" spc="-1" strike="noStrike">
              <a:solidFill>
                <a:srgbClr val="000000"/>
              </a:solidFill>
              <a:uFill>
                <a:solidFill>
                  <a:srgbClr val="ffffff"/>
                </a:solidFill>
              </a:uFill>
              <a:latin typeface="Times New Roman"/>
            </a:endParaRPr>
          </a:p>
        </p:txBody>
      </p:sp>
      <p:sp>
        <p:nvSpPr>
          <p:cNvPr id="121" name="PlaceHolder 5"/>
          <p:cNvSpPr>
            <a:spLocks noGrp="1"/>
          </p:cNvSpPr>
          <p:nvPr>
            <p:ph type="body"/>
          </p:nvPr>
        </p:nvSpPr>
        <p:spPr>
          <a:xfrm>
            <a:off x="457200" y="1203480"/>
            <a:ext cx="8229240" cy="2982960"/>
          </a:xfrm>
          <a:prstGeom prst="rect">
            <a:avLst/>
          </a:prstGeom>
        </p:spPr>
        <p:txBody>
          <a:bodyPr lIns="0" rIns="0" tIns="0" bIns="0"/>
          <a:p>
            <a:pPr marL="432000" indent="-324000">
              <a:buClr>
                <a:srgbClr val="000000"/>
              </a:buClr>
              <a:buSzPct val="45000"/>
              <a:buFont typeface="Wingdings" charset="2"/>
              <a:buChar char=""/>
            </a:pPr>
            <a:r>
              <a:rPr lang="en-US" sz="1400" spc="-1" strike="noStrike">
                <a:solidFill>
                  <a:srgbClr val="000000"/>
                </a:solidFill>
                <a:uFill>
                  <a:solidFill>
                    <a:srgbClr val="ffffff"/>
                  </a:solidFill>
                </a:uFill>
                <a:latin typeface="Arial"/>
              </a:rPr>
              <a:t>Click to edit the outline text format</a:t>
            </a:r>
            <a:endParaRPr lang="en-US" sz="14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lang="en-US" sz="1400" spc="-1" strike="noStrike">
                <a:solidFill>
                  <a:srgbClr val="000000"/>
                </a:solidFill>
                <a:uFill>
                  <a:solidFill>
                    <a:srgbClr val="ffffff"/>
                  </a:solidFill>
                </a:uFill>
                <a:latin typeface="Arial"/>
              </a:rPr>
              <a:t>Second Outline Level</a:t>
            </a:r>
            <a:endParaRPr lang="en-US" sz="14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lang="en-US" sz="1400" spc="-1" strike="noStrike">
                <a:solidFill>
                  <a:srgbClr val="000000"/>
                </a:solidFill>
                <a:uFill>
                  <a:solidFill>
                    <a:srgbClr val="ffffff"/>
                  </a:solidFill>
                </a:uFill>
                <a:latin typeface="Arial"/>
              </a:rPr>
              <a:t>Third Outline Level</a:t>
            </a:r>
            <a:endParaRPr lang="en-US" sz="14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lang="en-US" sz="1400" spc="-1" strike="noStrike">
                <a:solidFill>
                  <a:srgbClr val="000000"/>
                </a:solidFill>
                <a:uFill>
                  <a:solidFill>
                    <a:srgbClr val="ffffff"/>
                  </a:solidFill>
                </a:uFill>
                <a:latin typeface="Arial"/>
              </a:rPr>
              <a:t>Fourth Outline Level</a:t>
            </a:r>
            <a:endParaRPr lang="en-US" sz="14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lang="en-US" sz="2000" spc="-1" strike="noStrike">
                <a:solidFill>
                  <a:srgbClr val="000000"/>
                </a:solidFill>
                <a:uFill>
                  <a:solidFill>
                    <a:srgbClr val="ffffff"/>
                  </a:solidFill>
                </a:uFill>
                <a:latin typeface="Arial"/>
              </a:rPr>
              <a:t>Fifth Outline Level</a:t>
            </a:r>
            <a:endParaRPr lang="en-US" sz="20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lang="en-US" sz="2000" spc="-1" strike="noStrike">
                <a:solidFill>
                  <a:srgbClr val="000000"/>
                </a:solidFill>
                <a:uFill>
                  <a:solidFill>
                    <a:srgbClr val="ffffff"/>
                  </a:solidFill>
                </a:uFill>
                <a:latin typeface="Arial"/>
              </a:rPr>
              <a:t>Sixth Outline Level</a:t>
            </a:r>
            <a:endParaRPr lang="en-US" sz="20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lang="en-US" sz="2000" spc="-1" strike="noStrike">
                <a:solidFill>
                  <a:srgbClr val="000000"/>
                </a:solidFill>
                <a:uFill>
                  <a:solidFill>
                    <a:srgbClr val="ffffff"/>
                  </a:solidFill>
                </a:uFill>
                <a:latin typeface="Arial"/>
              </a:rPr>
              <a:t>Seventh Outline Level</a:t>
            </a:r>
            <a:endParaRPr lang="en-US"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56" name="CustomShape 1"/>
          <p:cNvSpPr/>
          <p:nvPr/>
        </p:nvSpPr>
        <p:spPr>
          <a:xfrm>
            <a:off x="0" y="0"/>
            <a:ext cx="9143640" cy="1149480"/>
          </a:xfrm>
          <a:prstGeom prst="rect">
            <a:avLst/>
          </a:prstGeom>
          <a:solidFill>
            <a:srgbClr val="2388db"/>
          </a:solidFill>
          <a:ln>
            <a:noFill/>
          </a:ln>
        </p:spPr>
        <p:style>
          <a:lnRef idx="0"/>
          <a:fillRef idx="0"/>
          <a:effectRef idx="0"/>
          <a:fontRef idx="minor"/>
        </p:style>
      </p:sp>
      <p:sp>
        <p:nvSpPr>
          <p:cNvPr id="157" name="CustomShape 2"/>
          <p:cNvSpPr/>
          <p:nvPr/>
        </p:nvSpPr>
        <p:spPr>
          <a:xfrm>
            <a:off x="0" y="1127880"/>
            <a:ext cx="9143640" cy="360"/>
          </a:xfrm>
          <a:custGeom>
            <a:avLst/>
            <a:gdLst/>
            <a:ahLst/>
            <a:rect l="l" t="t" r="r" b="b"/>
            <a:pathLst>
              <a:path w="21600" h="21600">
                <a:moveTo>
                  <a:pt x="0" y="0"/>
                </a:moveTo>
                <a:lnTo>
                  <a:pt x="21600" y="21600"/>
                </a:lnTo>
              </a:path>
            </a:pathLst>
          </a:custGeom>
          <a:noFill/>
          <a:ln w="57240">
            <a:solidFill>
              <a:srgbClr val="000000"/>
            </a:solidFill>
            <a:round/>
          </a:ln>
        </p:spPr>
        <p:style>
          <a:lnRef idx="0"/>
          <a:fillRef idx="0"/>
          <a:effectRef idx="0"/>
          <a:fontRef idx="minor"/>
        </p:style>
      </p:sp>
      <p:sp>
        <p:nvSpPr>
          <p:cNvPr id="158" name="PlaceHolder 3"/>
          <p:cNvSpPr>
            <a:spLocks noGrp="1"/>
          </p:cNvSpPr>
          <p:nvPr>
            <p:ph type="title"/>
          </p:nvPr>
        </p:nvSpPr>
        <p:spPr>
          <a:xfrm>
            <a:off x="457200" y="205920"/>
            <a:ext cx="8229240" cy="857160"/>
          </a:xfrm>
          <a:prstGeom prst="rect">
            <a:avLst/>
          </a:prstGeom>
        </p:spPr>
        <p:txBody>
          <a:bodyPr tIns="91440" bIns="91440" anchor="b"/>
          <a:p>
            <a:endParaRPr lang="en-US" sz="1400" spc="-1" strike="noStrike">
              <a:solidFill>
                <a:srgbClr val="000000"/>
              </a:solidFill>
              <a:uFill>
                <a:solidFill>
                  <a:srgbClr val="ffffff"/>
                </a:solidFill>
              </a:uFill>
              <a:latin typeface="Arial"/>
            </a:endParaRPr>
          </a:p>
        </p:txBody>
      </p:sp>
      <p:sp>
        <p:nvSpPr>
          <p:cNvPr id="159" name="PlaceHolder 4"/>
          <p:cNvSpPr>
            <a:spLocks noGrp="1"/>
          </p:cNvSpPr>
          <p:nvPr>
            <p:ph type="body"/>
          </p:nvPr>
        </p:nvSpPr>
        <p:spPr>
          <a:xfrm>
            <a:off x="457200" y="1200240"/>
            <a:ext cx="8229240" cy="3725280"/>
          </a:xfrm>
          <a:prstGeom prst="rect">
            <a:avLst/>
          </a:prstGeom>
        </p:spPr>
        <p:txBody>
          <a:bodyPr tIns="91440" bIns="91440"/>
          <a:p>
            <a:pPr marL="432000" indent="-324000">
              <a:buClr>
                <a:srgbClr val="000000"/>
              </a:buClr>
              <a:buSzPct val="45000"/>
              <a:buFont typeface="Wingdings" charset="2"/>
              <a:buChar char=""/>
            </a:pPr>
            <a:r>
              <a:rPr lang="en-US" sz="3000" spc="-1" strike="noStrike">
                <a:solidFill>
                  <a:srgbClr val="000000"/>
                </a:solidFill>
                <a:uFill>
                  <a:solidFill>
                    <a:srgbClr val="ffffff"/>
                  </a:solidFill>
                </a:uFill>
                <a:latin typeface="Arial"/>
              </a:rPr>
              <a:t>Click to edit the outline text format</a:t>
            </a:r>
            <a:endParaRPr lang="en-US" sz="30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lang="en-US" sz="3000" spc="-1" strike="noStrike">
                <a:solidFill>
                  <a:srgbClr val="000000"/>
                </a:solidFill>
                <a:uFill>
                  <a:solidFill>
                    <a:srgbClr val="ffffff"/>
                  </a:solidFill>
                </a:uFill>
                <a:latin typeface="Arial"/>
              </a:rPr>
              <a:t>Second Outline Level</a:t>
            </a:r>
            <a:endParaRPr lang="en-US" sz="30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lang="en-US" sz="3000" spc="-1" strike="noStrike">
                <a:solidFill>
                  <a:srgbClr val="000000"/>
                </a:solidFill>
                <a:uFill>
                  <a:solidFill>
                    <a:srgbClr val="ffffff"/>
                  </a:solidFill>
                </a:uFill>
                <a:latin typeface="Arial"/>
              </a:rPr>
              <a:t>Third Outline Level</a:t>
            </a:r>
            <a:endParaRPr lang="en-US" sz="30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lang="en-US" sz="3000" spc="-1" strike="noStrike">
                <a:solidFill>
                  <a:srgbClr val="000000"/>
                </a:solidFill>
                <a:uFill>
                  <a:solidFill>
                    <a:srgbClr val="ffffff"/>
                  </a:solidFill>
                </a:uFill>
                <a:latin typeface="Arial"/>
              </a:rPr>
              <a:t>Fourth Outline Level</a:t>
            </a:r>
            <a:endParaRPr lang="en-US" sz="30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lang="en-US" sz="3000" spc="-1" strike="noStrike">
                <a:solidFill>
                  <a:srgbClr val="000000"/>
                </a:solidFill>
                <a:uFill>
                  <a:solidFill>
                    <a:srgbClr val="ffffff"/>
                  </a:solidFill>
                </a:uFill>
                <a:latin typeface="Arial"/>
              </a:rPr>
              <a:t>Fifth Outline Level</a:t>
            </a:r>
            <a:endParaRPr lang="en-US" sz="30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lang="en-US" sz="3000" spc="-1" strike="noStrike">
                <a:solidFill>
                  <a:srgbClr val="000000"/>
                </a:solidFill>
                <a:uFill>
                  <a:solidFill>
                    <a:srgbClr val="ffffff"/>
                  </a:solidFill>
                </a:uFill>
                <a:latin typeface="Arial"/>
              </a:rPr>
              <a:t>Sixth Outline Level</a:t>
            </a:r>
            <a:endParaRPr lang="en-US" sz="30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lang="en-US" sz="3000" spc="-1" strike="noStrike">
                <a:solidFill>
                  <a:srgbClr val="000000"/>
                </a:solidFill>
                <a:uFill>
                  <a:solidFill>
                    <a:srgbClr val="ffffff"/>
                  </a:solidFill>
                </a:uFill>
                <a:latin typeface="Arial"/>
              </a:rPr>
              <a:t>Seventh Outline Level</a:t>
            </a:r>
            <a:endParaRPr lang="en-US" sz="3000" spc="-1" strike="noStrike">
              <a:solidFill>
                <a:srgbClr val="000000"/>
              </a:solidFill>
              <a:uFill>
                <a:solidFill>
                  <a:srgbClr val="ffffff"/>
                </a:solidFill>
              </a:uFill>
              <a:latin typeface="Arial"/>
            </a:endParaRPr>
          </a:p>
        </p:txBody>
      </p:sp>
      <p:sp>
        <p:nvSpPr>
          <p:cNvPr id="160" name="PlaceHolder 5"/>
          <p:cNvSpPr>
            <a:spLocks noGrp="1"/>
          </p:cNvSpPr>
          <p:nvPr>
            <p:ph type="sldNum"/>
          </p:nvPr>
        </p:nvSpPr>
        <p:spPr>
          <a:xfrm>
            <a:off x="8556840" y="4749840"/>
            <a:ext cx="548280" cy="393120"/>
          </a:xfrm>
          <a:prstGeom prst="rect">
            <a:avLst/>
          </a:prstGeom>
        </p:spPr>
        <p:txBody>
          <a:bodyPr tIns="91440" bIns="91440" anchor="ctr"/>
          <a:p>
            <a:pPr algn="r">
              <a:lnSpc>
                <a:spcPct val="100000"/>
              </a:lnSpc>
            </a:pPr>
            <a:fld id="{DD0C4DBF-A62D-4EBD-AB9F-34D17CBBF1A4}" type="slidenum">
              <a:rPr lang="en-US" sz="1300" spc="-1" strike="noStrike">
                <a:solidFill>
                  <a:srgbClr val="2388db"/>
                </a:solidFill>
                <a:uFill>
                  <a:solidFill>
                    <a:srgbClr val="ffffff"/>
                  </a:solidFill>
                </a:uFill>
                <a:latin typeface="Arial"/>
                <a:ea typeface="Arial"/>
              </a:rPr>
              <a:t>&lt;number&gt;</a:t>
            </a:fld>
            <a:endParaRPr lang="en-US"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95" name="PlaceHolder 1"/>
          <p:cNvSpPr>
            <a:spLocks noGrp="1"/>
          </p:cNvSpPr>
          <p:nvPr>
            <p:ph type="body"/>
          </p:nvPr>
        </p:nvSpPr>
        <p:spPr>
          <a:xfrm>
            <a:off x="457200" y="4406400"/>
            <a:ext cx="8229240" cy="519120"/>
          </a:xfrm>
          <a:prstGeom prst="rect">
            <a:avLst/>
          </a:prstGeom>
        </p:spPr>
        <p:txBody>
          <a:bodyPr tIns="91440" bIns="91440"/>
          <a:p>
            <a:pPr marL="432000" indent="-324000">
              <a:buClr>
                <a:srgbClr val="000000"/>
              </a:buClr>
              <a:buSzPct val="45000"/>
              <a:buFont typeface="Wingdings" charset="2"/>
              <a:buChar char=""/>
            </a:pPr>
            <a:r>
              <a:rPr lang="en-US" sz="1800" spc="-1" strike="noStrike">
                <a:solidFill>
                  <a:srgbClr val="000000"/>
                </a:solidFill>
                <a:uFill>
                  <a:solidFill>
                    <a:srgbClr val="ffffff"/>
                  </a:solidFill>
                </a:uFill>
                <a:latin typeface="Arial"/>
              </a:rPr>
              <a:t>Click to edit the outline text format</a:t>
            </a:r>
            <a:endParaRPr lang="en-US" sz="1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lang="en-US" sz="1800" spc="-1" strike="noStrike">
                <a:solidFill>
                  <a:srgbClr val="000000"/>
                </a:solidFill>
                <a:uFill>
                  <a:solidFill>
                    <a:srgbClr val="ffffff"/>
                  </a:solidFill>
                </a:uFill>
                <a:latin typeface="Arial"/>
              </a:rPr>
              <a:t>Second Outline Level</a:t>
            </a:r>
            <a:endParaRPr lang="en-US" sz="1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lang="en-US" sz="1800" spc="-1" strike="noStrike">
                <a:solidFill>
                  <a:srgbClr val="000000"/>
                </a:solidFill>
                <a:uFill>
                  <a:solidFill>
                    <a:srgbClr val="ffffff"/>
                  </a:solidFill>
                </a:uFill>
                <a:latin typeface="Arial"/>
              </a:rPr>
              <a:t>Third Outline Level</a:t>
            </a:r>
            <a:endParaRPr lang="en-US" sz="18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lang="en-US" sz="1800" spc="-1" strike="noStrike">
                <a:solidFill>
                  <a:srgbClr val="000000"/>
                </a:solidFill>
                <a:uFill>
                  <a:solidFill>
                    <a:srgbClr val="ffffff"/>
                  </a:solidFill>
                </a:uFill>
                <a:latin typeface="Arial"/>
              </a:rPr>
              <a:t>Fourth Outline Level</a:t>
            </a:r>
            <a:endParaRPr lang="en-US" sz="18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lang="en-US" sz="1800" spc="-1" strike="noStrike">
                <a:solidFill>
                  <a:srgbClr val="000000"/>
                </a:solidFill>
                <a:uFill>
                  <a:solidFill>
                    <a:srgbClr val="ffffff"/>
                  </a:solidFill>
                </a:uFill>
                <a:latin typeface="Arial"/>
              </a:rPr>
              <a:t>Fifth Outline Level</a:t>
            </a:r>
            <a:endParaRPr lang="en-US" sz="18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lang="en-US" sz="1800" spc="-1" strike="noStrike">
                <a:solidFill>
                  <a:srgbClr val="000000"/>
                </a:solidFill>
                <a:uFill>
                  <a:solidFill>
                    <a:srgbClr val="ffffff"/>
                  </a:solidFill>
                </a:uFill>
                <a:latin typeface="Arial"/>
              </a:rPr>
              <a:t>Sixth Outline Level</a:t>
            </a:r>
            <a:endParaRPr lang="en-US" sz="18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lang="en-US" sz="1800" spc="-1" strike="noStrike">
                <a:solidFill>
                  <a:srgbClr val="000000"/>
                </a:solidFill>
                <a:uFill>
                  <a:solidFill>
                    <a:srgbClr val="ffffff"/>
                  </a:solidFill>
                </a:uFill>
                <a:latin typeface="Arial"/>
              </a:rPr>
              <a:t>Seventh Outline Level</a:t>
            </a:r>
            <a:endParaRPr lang="en-US" sz="1800" spc="-1" strike="noStrike">
              <a:solidFill>
                <a:srgbClr val="000000"/>
              </a:solidFill>
              <a:uFill>
                <a:solidFill>
                  <a:srgbClr val="ffffff"/>
                </a:solidFill>
              </a:uFill>
              <a:latin typeface="Arial"/>
            </a:endParaRPr>
          </a:p>
        </p:txBody>
      </p:sp>
      <p:sp>
        <p:nvSpPr>
          <p:cNvPr id="196" name="CustomShape 2"/>
          <p:cNvSpPr/>
          <p:nvPr/>
        </p:nvSpPr>
        <p:spPr>
          <a:xfrm>
            <a:off x="4320" y="0"/>
            <a:ext cx="9143640" cy="4406040"/>
          </a:xfrm>
          <a:prstGeom prst="rect">
            <a:avLst/>
          </a:prstGeom>
          <a:solidFill>
            <a:srgbClr val="2388db"/>
          </a:solidFill>
          <a:ln>
            <a:noFill/>
          </a:ln>
        </p:spPr>
        <p:style>
          <a:lnRef idx="0"/>
          <a:fillRef idx="0"/>
          <a:effectRef idx="0"/>
          <a:fontRef idx="minor"/>
        </p:style>
      </p:sp>
      <p:sp>
        <p:nvSpPr>
          <p:cNvPr id="197" name="CustomShape 3"/>
          <p:cNvSpPr/>
          <p:nvPr/>
        </p:nvSpPr>
        <p:spPr>
          <a:xfrm>
            <a:off x="0" y="4384440"/>
            <a:ext cx="9143640" cy="360"/>
          </a:xfrm>
          <a:custGeom>
            <a:avLst/>
            <a:gdLst/>
            <a:ahLst/>
            <a:rect l="l" t="t" r="r" b="b"/>
            <a:pathLst>
              <a:path w="21600" h="21600">
                <a:moveTo>
                  <a:pt x="0" y="0"/>
                </a:moveTo>
                <a:lnTo>
                  <a:pt x="21600" y="21600"/>
                </a:lnTo>
              </a:path>
            </a:pathLst>
          </a:custGeom>
          <a:noFill/>
          <a:ln w="57240">
            <a:solidFill>
              <a:srgbClr val="000000"/>
            </a:solidFill>
            <a:round/>
          </a:ln>
        </p:spPr>
        <p:style>
          <a:lnRef idx="0"/>
          <a:fillRef idx="0"/>
          <a:effectRef idx="0"/>
          <a:fontRef idx="minor"/>
        </p:style>
      </p:sp>
      <p:sp>
        <p:nvSpPr>
          <p:cNvPr id="198" name="PlaceHolder 4"/>
          <p:cNvSpPr>
            <a:spLocks noGrp="1"/>
          </p:cNvSpPr>
          <p:nvPr>
            <p:ph type="sldNum"/>
          </p:nvPr>
        </p:nvSpPr>
        <p:spPr>
          <a:xfrm>
            <a:off x="8556840" y="4749840"/>
            <a:ext cx="548280" cy="393120"/>
          </a:xfrm>
          <a:prstGeom prst="rect">
            <a:avLst/>
          </a:prstGeom>
        </p:spPr>
        <p:txBody>
          <a:bodyPr tIns="91440" bIns="91440" anchor="ctr"/>
          <a:p>
            <a:pPr algn="r">
              <a:lnSpc>
                <a:spcPct val="100000"/>
              </a:lnSpc>
            </a:pPr>
            <a:fld id="{2C729E73-1D99-4F78-9E99-BB779C514ADF}" type="slidenum">
              <a:rPr lang="en-US" sz="1300" spc="-1" strike="noStrike">
                <a:solidFill>
                  <a:srgbClr val="2388db"/>
                </a:solidFill>
                <a:uFill>
                  <a:solidFill>
                    <a:srgbClr val="ffffff"/>
                  </a:solidFill>
                </a:uFill>
                <a:latin typeface="Arial"/>
                <a:ea typeface="Arial"/>
              </a:rPr>
              <a:t>&lt;number&gt;</a:t>
            </a:fld>
            <a:endParaRPr lang="en-US" sz="1400" spc="-1" strike="noStrike">
              <a:solidFill>
                <a:srgbClr val="000000"/>
              </a:solidFill>
              <a:uFill>
                <a:solidFill>
                  <a:srgbClr val="ffffff"/>
                </a:solidFill>
              </a:uFill>
              <a:latin typeface="Times New Roman"/>
            </a:endParaRPr>
          </a:p>
        </p:txBody>
      </p:sp>
      <p:sp>
        <p:nvSpPr>
          <p:cNvPr id="199" name="PlaceHolder 5"/>
          <p:cNvSpPr>
            <a:spLocks noGrp="1"/>
          </p:cNvSpPr>
          <p:nvPr>
            <p:ph type="title"/>
          </p:nvPr>
        </p:nvSpPr>
        <p:spPr>
          <a:xfrm>
            <a:off x="457200" y="205200"/>
            <a:ext cx="8229240" cy="858600"/>
          </a:xfrm>
          <a:prstGeom prst="rect">
            <a:avLst/>
          </a:prstGeom>
        </p:spPr>
        <p:txBody>
          <a:bodyPr lIns="0" rIns="0" tIns="0" bIns="0" anchor="ctr"/>
          <a:p>
            <a:r>
              <a:rPr lang="en-US" sz="1400" spc="-1" strike="noStrike">
                <a:solidFill>
                  <a:srgbClr val="000000"/>
                </a:solidFill>
                <a:uFill>
                  <a:solidFill>
                    <a:srgbClr val="ffffff"/>
                  </a:solidFill>
                </a:uFill>
                <a:latin typeface="Arial"/>
              </a:rPr>
              <a:t>Click to edit the title text format</a:t>
            </a:r>
            <a:endParaRPr lang="en-US" sz="14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hyperlink" Target="http://www.slideshare.net/MapRTechnologies/fast-singlepass-kmeans-clusterting-at-oxford-05oct2012" TargetMode="External"/><Relationship Id="rId2" Type="http://schemas.openxmlformats.org/officeDocument/2006/relationships/slideLayout" Target="../slideLayouts/slideLayout1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51.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51.xml"/><Relationship Id="rId2" Type="http://schemas.openxmlformats.org/officeDocument/2006/relationships/notesSlide" Target="../notesSlides/notesSlide16.xml"/>
</Relationships>
</file>

<file path=ppt/slides/_rels/slide17.xml.rels><?xml version="1.0" encoding="UTF-8"?>
<Relationships xmlns="http://schemas.openxmlformats.org/package/2006/relationships"><Relationship Id="rId1" Type="http://schemas.openxmlformats.org/officeDocument/2006/relationships/image" Target="../media/image15.png"/><Relationship Id="rId2" Type="http://schemas.openxmlformats.org/officeDocument/2006/relationships/slideLayout" Target="../slideLayouts/slideLayout51.xml"/><Relationship Id="rId3" Type="http://schemas.openxmlformats.org/officeDocument/2006/relationships/notesSlide" Target="../notesSlides/notesSlide17.xml"/>
</Relationships>
</file>

<file path=ppt/slides/_rels/slide18.xml.rels><?xml version="1.0" encoding="UTF-8"?>
<Relationships xmlns="http://schemas.openxmlformats.org/package/2006/relationships"><Relationship Id="rId1" Type="http://schemas.openxmlformats.org/officeDocument/2006/relationships/image" Target="../media/image16.gif"/><Relationship Id="rId2" Type="http://schemas.openxmlformats.org/officeDocument/2006/relationships/slideLayout" Target="../slideLayouts/slideLayout51.xml"/>
</Relationships>
</file>

<file path=ppt/slides/_rels/slide19.xml.rels><?xml version="1.0" encoding="UTF-8"?>
<Relationships xmlns="http://schemas.openxmlformats.org/package/2006/relationships"><Relationship Id="rId1" Type="http://schemas.openxmlformats.org/officeDocument/2006/relationships/image" Target="../media/image17.gif"/><Relationship Id="rId2" Type="http://schemas.openxmlformats.org/officeDocument/2006/relationships/slideLayout" Target="../slideLayouts/slideLayout5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51.xml"/>
</Relationships>
</file>

<file path=ppt/slides/_rels/slide21.xml.rels><?xml version="1.0" encoding="UTF-8"?>
<Relationships xmlns="http://schemas.openxmlformats.org/package/2006/relationships"><Relationship Id="rId1" Type="http://schemas.openxmlformats.org/officeDocument/2006/relationships/image" Target="../media/image18.gif"/><Relationship Id="rId2" Type="http://schemas.openxmlformats.org/officeDocument/2006/relationships/slideLayout" Target="../slideLayouts/slideLayout51.xml"/><Relationship Id="rId3" Type="http://schemas.openxmlformats.org/officeDocument/2006/relationships/notesSlide" Target="../notesSlides/notesSlide21.xml"/>
</Relationships>
</file>

<file path=ppt/slides/_rels/slide22.xml.rels><?xml version="1.0" encoding="UTF-8"?>
<Relationships xmlns="http://schemas.openxmlformats.org/package/2006/relationships"><Relationship Id="rId1" Type="http://schemas.openxmlformats.org/officeDocument/2006/relationships/image" Target="../media/image19.gif"/><Relationship Id="rId2" Type="http://schemas.openxmlformats.org/officeDocument/2006/relationships/slideLayout" Target="../slideLayouts/slideLayout51.xml"/><Relationship Id="rId3" Type="http://schemas.openxmlformats.org/officeDocument/2006/relationships/notesSlide" Target="../notesSlides/notesSlide22.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51.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51.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51.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51.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51.xml"/>
</Relationships>
</file>

<file path=ppt/slides/_rels/slide28.xml.rels><?xml version="1.0" encoding="UTF-8"?>
<Relationships xmlns="http://schemas.openxmlformats.org/package/2006/relationships"><Relationship Id="rId1" Type="http://schemas.openxmlformats.org/officeDocument/2006/relationships/image" Target="../media/image20.png"/><Relationship Id="rId2" Type="http://schemas.openxmlformats.org/officeDocument/2006/relationships/slideLayout" Target="../slideLayouts/slideLayout61.xml"/><Relationship Id="rId3" Type="http://schemas.openxmlformats.org/officeDocument/2006/relationships/notesSlide" Target="../notesSlides/notesSlide28.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51.xml"/><Relationship Id="rId2" Type="http://schemas.openxmlformats.org/officeDocument/2006/relationships/notesSlide" Target="../notesSlides/notesSlide29.xml"/>
</Relationships>
</file>

<file path=ppt/slides/_rels/slide3.xml.rels><?xml version="1.0" encoding="UTF-8"?>
<Relationships xmlns="http://schemas.openxmlformats.org/package/2006/relationships"><Relationship Id="rId1" Type="http://schemas.openxmlformats.org/officeDocument/2006/relationships/image" Target="../media/image13.jpeg"/><Relationship Id="rId2" Type="http://schemas.openxmlformats.org/officeDocument/2006/relationships/image" Target="../media/image14.jpeg"/><Relationship Id="rId3" Type="http://schemas.openxmlformats.org/officeDocument/2006/relationships/slideLayout" Target="../slideLayouts/slideLayout15.xml"/>
</Relationships>
</file>

<file path=ppt/slides/_rels/slide30.xml.rels><?xml version="1.0" encoding="UTF-8"?>
<Relationships xmlns="http://schemas.openxmlformats.org/package/2006/relationships"><Relationship Id="rId1" Type="http://schemas.openxmlformats.org/officeDocument/2006/relationships/image" Target="../media/image21.gif"/><Relationship Id="rId2" Type="http://schemas.openxmlformats.org/officeDocument/2006/relationships/slideLayout" Target="../slideLayouts/slideLayout51.xml"/><Relationship Id="rId3" Type="http://schemas.openxmlformats.org/officeDocument/2006/relationships/notesSlide" Target="../notesSlides/notesSlide30.xml"/>
</Relationships>
</file>

<file path=ppt/slides/_rels/slide31.xml.rels><?xml version="1.0" encoding="UTF-8"?>
<Relationships xmlns="http://schemas.openxmlformats.org/package/2006/relationships"><Relationship Id="rId1" Type="http://schemas.openxmlformats.org/officeDocument/2006/relationships/image" Target="../media/image22.png"/><Relationship Id="rId2" Type="http://schemas.openxmlformats.org/officeDocument/2006/relationships/slideLayout" Target="../slideLayouts/slideLayout61.xml"/><Relationship Id="rId3" Type="http://schemas.openxmlformats.org/officeDocument/2006/relationships/notesSlide" Target="../notesSlides/notesSlide31.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51.xml"/><Relationship Id="rId2" Type="http://schemas.openxmlformats.org/officeDocument/2006/relationships/notesSlide" Target="../notesSlides/notesSlide32.xml"/>
</Relationships>
</file>

<file path=ppt/slides/_rels/slide33.xml.rels><?xml version="1.0" encoding="UTF-8"?>
<Relationships xmlns="http://schemas.openxmlformats.org/package/2006/relationships"><Relationship Id="rId1" Type="http://schemas.openxmlformats.org/officeDocument/2006/relationships/hyperlink" Target="http://www.google.com/url?sa=t&amp;rct=j&amp;q=&amp;esrc=s&amp;source=web&amp;cd=1&amp;cad=rja&amp;uact=8&amp;ved=0CB4QFjAA&amp;url=http%3A%2F%2Fpapers.nips.cc%2Fpaper%2F4687-large-scale-distributed-deep-networks.pdf&amp;ei=BYdKVbCcDMLfoATzqoHwBw&amp;usg=AFQjCNHurtmX6mluRa0PVeRtjG88Zy5YbA&amp;sig2=FcCMwsxF_wun8XLepzdRKw&amp;bvm=bv.92291466,d.cGU" TargetMode="External"/><Relationship Id="rId2" Type="http://schemas.openxmlformats.org/officeDocument/2006/relationships/slideLayout" Target="../slideLayouts/slideLayout51.xml"/><Relationship Id="rId3" Type="http://schemas.openxmlformats.org/officeDocument/2006/relationships/notesSlide" Target="../notesSlides/notesSlide33.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51.xml"/><Relationship Id="rId2" Type="http://schemas.openxmlformats.org/officeDocument/2006/relationships/notesSlide" Target="../notesSlides/notesSlide34.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6.xml.rels><?xml version="1.0" encoding="UTF-8"?>
<Relationships xmlns="http://schemas.openxmlformats.org/package/2006/relationships"><Relationship Id="rId1" Type="http://schemas.openxmlformats.org/officeDocument/2006/relationships/image" Target="../media/image23.jpeg"/><Relationship Id="rId2" Type="http://schemas.openxmlformats.org/officeDocument/2006/relationships/slideLayout" Target="../slideLayouts/slideLayout15.xml"/><Relationship Id="rId3" Type="http://schemas.openxmlformats.org/officeDocument/2006/relationships/notesSlide" Target="../notesSlides/notesSlide36.xml"/>
</Relationships>
</file>

<file path=ppt/slides/_rels/slide37.xml.rels><?xml version="1.0" encoding="UTF-8"?>
<Relationships xmlns="http://schemas.openxmlformats.org/package/2006/relationships"><Relationship Id="rId1" Type="http://schemas.openxmlformats.org/officeDocument/2006/relationships/hyperlink" Target="http://deeplearning.net/software/theano/" TargetMode="External"/><Relationship Id="rId2" Type="http://schemas.openxmlformats.org/officeDocument/2006/relationships/hyperlink" Target="http://torch.ch/" TargetMode="External"/><Relationship Id="rId3" Type="http://schemas.openxmlformats.org/officeDocument/2006/relationships/image" Target="../media/image24.jpeg"/><Relationship Id="rId4" Type="http://schemas.openxmlformats.org/officeDocument/2006/relationships/slideLayout" Target="../slideLayouts/slideLayout15.xml"/><Relationship Id="rId5" Type="http://schemas.openxmlformats.org/officeDocument/2006/relationships/notesSlide" Target="../notesSlides/notesSlide37.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8.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5.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9" name="TextShape 1"/>
          <p:cNvSpPr txBox="1"/>
          <p:nvPr/>
        </p:nvSpPr>
        <p:spPr>
          <a:xfrm>
            <a:off x="480240" y="1867680"/>
            <a:ext cx="8165160" cy="1648440"/>
          </a:xfrm>
          <a:prstGeom prst="rect">
            <a:avLst/>
          </a:prstGeom>
          <a:noFill/>
          <a:ln>
            <a:noFill/>
          </a:ln>
        </p:spPr>
        <p:txBody>
          <a:bodyPr tIns="91440" bIns="91440" anchor="b"/>
          <a:p>
            <a:pPr>
              <a:lnSpc>
                <a:spcPct val="100000"/>
              </a:lnSpc>
            </a:pPr>
            <a:r>
              <a:rPr b="1" lang="en-US" sz="7200" spc="-1" strike="noStrike">
                <a:solidFill>
                  <a:srgbClr val="ffffff"/>
                </a:solidFill>
                <a:uFill>
                  <a:solidFill>
                    <a:srgbClr val="ffffff"/>
                  </a:solidFill>
                </a:uFill>
                <a:latin typeface="Arial"/>
                <a:ea typeface="Arial"/>
              </a:rPr>
              <a:t>CS 179 Lecture 15</a:t>
            </a:r>
            <a:endParaRPr lang="en-US" sz="1400" spc="-1" strike="noStrike">
              <a:solidFill>
                <a:srgbClr val="000000"/>
              </a:solidFill>
              <a:uFill>
                <a:solidFill>
                  <a:srgbClr val="ffffff"/>
                </a:solidFill>
              </a:uFill>
              <a:latin typeface="Arial"/>
            </a:endParaRPr>
          </a:p>
        </p:txBody>
      </p:sp>
      <p:sp>
        <p:nvSpPr>
          <p:cNvPr id="240" name="TextShape 2"/>
          <p:cNvSpPr txBox="1"/>
          <p:nvPr/>
        </p:nvSpPr>
        <p:spPr>
          <a:xfrm>
            <a:off x="685800" y="3627000"/>
            <a:ext cx="7772040" cy="774000"/>
          </a:xfrm>
          <a:prstGeom prst="rect">
            <a:avLst/>
          </a:prstGeom>
          <a:noFill/>
          <a:ln>
            <a:noFill/>
          </a:ln>
        </p:spPr>
        <p:txBody>
          <a:bodyPr tIns="91440" bIns="91440"/>
          <a:p>
            <a:pPr>
              <a:lnSpc>
                <a:spcPct val="100000"/>
              </a:lnSpc>
            </a:pPr>
            <a:r>
              <a:rPr lang="en-US" sz="3000" spc="-1" strike="noStrike">
                <a:solidFill>
                  <a:srgbClr val="2388db"/>
                </a:solidFill>
                <a:uFill>
                  <a:solidFill>
                    <a:srgbClr val="ffffff"/>
                  </a:solidFill>
                </a:uFill>
                <a:latin typeface="Arial"/>
                <a:ea typeface="Arial"/>
              </a:rPr>
              <a:t>Set 5 &amp; Machine Learning</a:t>
            </a:r>
            <a:endParaRPr lang="en-US" sz="3200" spc="-1" strike="noStrike">
              <a:solidFill>
                <a:srgbClr val="000000"/>
              </a:solidFill>
              <a:uFill>
                <a:solidFill>
                  <a:srgbClr val="ffffff"/>
                </a:solidFill>
              </a:uFill>
              <a:latin typeface="Arial"/>
            </a:endParaRPr>
          </a:p>
        </p:txBody>
      </p:sp>
      <p:sp>
        <p:nvSpPr>
          <p:cNvPr id="241" name="TextShape 3"/>
          <p:cNvSpPr txBox="1"/>
          <p:nvPr/>
        </p:nvSpPr>
        <p:spPr>
          <a:xfrm>
            <a:off x="8556840" y="4749840"/>
            <a:ext cx="548280" cy="393120"/>
          </a:xfrm>
          <a:prstGeom prst="rect">
            <a:avLst/>
          </a:prstGeom>
          <a:noFill/>
          <a:ln>
            <a:noFill/>
          </a:ln>
        </p:spPr>
        <p:txBody>
          <a:bodyPr tIns="91440" bIns="91440" anchor="ctr"/>
          <a:p>
            <a:pPr algn="r">
              <a:lnSpc>
                <a:spcPct val="100000"/>
              </a:lnSpc>
            </a:pPr>
            <a:fld id="{E668024A-7EB2-4EC1-876B-2FB98930C791}" type="slidenum">
              <a:rPr lang="en-US" sz="1300" spc="-1" strike="noStrike">
                <a:solidFill>
                  <a:srgbClr val="2388db"/>
                </a:solidFill>
                <a:uFill>
                  <a:solidFill>
                    <a:srgbClr val="ffffff"/>
                  </a:solidFill>
                </a:uFill>
                <a:latin typeface="Arial"/>
                <a:ea typeface="Arial"/>
              </a:rPr>
              <a:t>&lt;number&gt;</a:t>
            </a:fld>
            <a:endParaRPr lang="en-US" sz="1400" spc="-1" strike="noStrike">
              <a:solidFill>
                <a:srgbClr val="000000"/>
              </a:solidFill>
              <a:uFill>
                <a:solidFill>
                  <a:srgbClr val="ffffff"/>
                </a:solidFill>
              </a:uFill>
              <a:latin typeface="Times New Roman"/>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75" name="TextShape 1"/>
          <p:cNvSpPr txBox="1"/>
          <p:nvPr/>
        </p:nvSpPr>
        <p:spPr>
          <a:xfrm>
            <a:off x="457200" y="205920"/>
            <a:ext cx="8229240" cy="857160"/>
          </a:xfrm>
          <a:prstGeom prst="rect">
            <a:avLst/>
          </a:prstGeom>
          <a:noFill/>
          <a:ln>
            <a:noFill/>
          </a:ln>
        </p:spPr>
        <p:txBody>
          <a:bodyPr tIns="91440" bIns="91440" anchor="b"/>
          <a:p>
            <a:pPr>
              <a:lnSpc>
                <a:spcPct val="100000"/>
              </a:lnSpc>
            </a:pPr>
            <a:r>
              <a:rPr b="1" lang="en-US" sz="3600" spc="-1" strike="noStrike">
                <a:solidFill>
                  <a:srgbClr val="ffffff"/>
                </a:solidFill>
                <a:uFill>
                  <a:solidFill>
                    <a:srgbClr val="ffffff"/>
                  </a:solidFill>
                </a:uFill>
                <a:latin typeface="Arial"/>
                <a:ea typeface="Arial"/>
              </a:rPr>
              <a:t>Cheating at Streaming Algorithms</a:t>
            </a:r>
            <a:endParaRPr lang="en-US" sz="1400" spc="-1" strike="noStrike">
              <a:solidFill>
                <a:srgbClr val="000000"/>
              </a:solidFill>
              <a:uFill>
                <a:solidFill>
                  <a:srgbClr val="ffffff"/>
                </a:solidFill>
              </a:uFill>
              <a:latin typeface="Arial"/>
            </a:endParaRPr>
          </a:p>
        </p:txBody>
      </p:sp>
      <p:sp>
        <p:nvSpPr>
          <p:cNvPr id="276" name="TextShape 2"/>
          <p:cNvSpPr txBox="1"/>
          <p:nvPr/>
        </p:nvSpPr>
        <p:spPr>
          <a:xfrm>
            <a:off x="457200" y="1200240"/>
            <a:ext cx="8229240" cy="3725280"/>
          </a:xfrm>
          <a:prstGeom prst="rect">
            <a:avLst/>
          </a:prstGeom>
          <a:noFill/>
          <a:ln>
            <a:noFill/>
          </a:ln>
        </p:spPr>
        <p:txBody>
          <a:bodyPr tIns="91440" bIns="91440"/>
          <a:p>
            <a:pPr>
              <a:lnSpc>
                <a:spcPct val="100000"/>
              </a:lnSpc>
            </a:pPr>
            <a:r>
              <a:rPr lang="en-US" sz="2400" spc="-1" strike="noStrike">
                <a:solidFill>
                  <a:srgbClr val="000000"/>
                </a:solidFill>
                <a:uFill>
                  <a:solidFill>
                    <a:srgbClr val="ffffff"/>
                  </a:solidFill>
                </a:uFill>
                <a:latin typeface="Arial"/>
                <a:ea typeface="Arial"/>
              </a:rPr>
              <a:t>Idea: Use a streaming algorithm to create a smaller dataset (sketch) with properties similar to stream. Use expensive algorithm on sketch.</a:t>
            </a:r>
            <a:endParaRPr lang="en-US" sz="1400" spc="-1" strike="noStrike">
              <a:solidFill>
                <a:srgbClr val="000000"/>
              </a:solidFill>
              <a:uFill>
                <a:solidFill>
                  <a:srgbClr val="ffffff"/>
                </a:solidFill>
              </a:uFill>
              <a:latin typeface="Arial"/>
            </a:endParaRPr>
          </a:p>
          <a:p>
            <a:pPr>
              <a:lnSpc>
                <a:spcPct val="100000"/>
              </a:lnSpc>
            </a:pPr>
            <a:endParaRPr lang="en-US" sz="1400" spc="-1" strike="noStrike">
              <a:solidFill>
                <a:srgbClr val="000000"/>
              </a:solidFill>
              <a:uFill>
                <a:solidFill>
                  <a:srgbClr val="ffffff"/>
                </a:solidFill>
              </a:uFill>
              <a:latin typeface="Arial"/>
            </a:endParaRPr>
          </a:p>
          <a:p>
            <a:pPr>
              <a:lnSpc>
                <a:spcPct val="100000"/>
              </a:lnSpc>
            </a:pPr>
            <a:r>
              <a:rPr lang="en-US" sz="2400" spc="-1" strike="noStrike">
                <a:solidFill>
                  <a:srgbClr val="000000"/>
                </a:solidFill>
                <a:uFill>
                  <a:solidFill>
                    <a:srgbClr val="ffffff"/>
                  </a:solidFill>
                </a:uFill>
                <a:latin typeface="Consolas"/>
                <a:ea typeface="Consolas"/>
              </a:rPr>
              <a:t>k_means(sloppy_k_means(stream, 20 * k), k)</a:t>
            </a:r>
            <a:endParaRPr lang="en-US" sz="1400" spc="-1" strike="noStrike">
              <a:solidFill>
                <a:srgbClr val="000000"/>
              </a:solidFill>
              <a:uFill>
                <a:solidFill>
                  <a:srgbClr val="ffffff"/>
                </a:solidFill>
              </a:uFill>
              <a:latin typeface="Arial"/>
            </a:endParaRPr>
          </a:p>
          <a:p>
            <a:pPr>
              <a:lnSpc>
                <a:spcPct val="100000"/>
              </a:lnSpc>
            </a:pPr>
            <a:endParaRPr lang="en-US" sz="1400" spc="-1" strike="noStrike">
              <a:solidFill>
                <a:srgbClr val="000000"/>
              </a:solidFill>
              <a:uFill>
                <a:solidFill>
                  <a:srgbClr val="ffffff"/>
                </a:solidFill>
              </a:uFill>
              <a:latin typeface="Arial"/>
            </a:endParaRPr>
          </a:p>
          <a:p>
            <a:pPr>
              <a:lnSpc>
                <a:spcPct val="100000"/>
              </a:lnSpc>
            </a:pPr>
            <a:r>
              <a:rPr lang="en-US" sz="2400" spc="-1" strike="noStrike">
                <a:solidFill>
                  <a:srgbClr val="000000"/>
                </a:solidFill>
                <a:uFill>
                  <a:solidFill>
                    <a:srgbClr val="ffffff"/>
                  </a:solidFill>
                </a:uFill>
                <a:latin typeface="Arial"/>
                <a:ea typeface="Arial"/>
              </a:rPr>
              <a:t>Strategy described </a:t>
            </a:r>
            <a:r>
              <a:rPr lang="en-US" sz="2400" spc="-1" strike="noStrike" u="sng">
                <a:solidFill>
                  <a:srgbClr val="185da2"/>
                </a:solidFill>
                <a:uFill>
                  <a:solidFill>
                    <a:srgbClr val="ffffff"/>
                  </a:solidFill>
                </a:uFill>
                <a:latin typeface="Arial"/>
                <a:ea typeface="Arial"/>
                <a:hlinkClick r:id="rId1"/>
              </a:rPr>
              <a:t>here</a:t>
            </a:r>
            <a:r>
              <a:rPr lang="en-US" sz="2400" spc="-1" strike="noStrike">
                <a:solidFill>
                  <a:srgbClr val="000000"/>
                </a:solidFill>
                <a:uFill>
                  <a:solidFill>
                    <a:srgbClr val="ffffff"/>
                  </a:solidFill>
                </a:uFill>
                <a:latin typeface="Arial"/>
                <a:ea typeface="Arial"/>
              </a:rPr>
              <a:t>, used by Apache Mahout. If length of stream is known (and finite), use </a:t>
            </a:r>
            <a:r>
              <a:rPr lang="en-US" sz="2400" spc="-1" strike="noStrike">
                <a:solidFill>
                  <a:srgbClr val="000000"/>
                </a:solidFill>
                <a:uFill>
                  <a:solidFill>
                    <a:srgbClr val="ffffff"/>
                  </a:solidFill>
                </a:uFill>
                <a:latin typeface="Consolas"/>
                <a:ea typeface="Consolas"/>
              </a:rPr>
              <a:t>k*log(n)</a:t>
            </a:r>
            <a:r>
              <a:rPr lang="en-US" sz="2400" spc="-1" strike="noStrike">
                <a:solidFill>
                  <a:srgbClr val="000000"/>
                </a:solidFill>
                <a:uFill>
                  <a:solidFill>
                    <a:srgbClr val="ffffff"/>
                  </a:solidFill>
                </a:uFill>
                <a:latin typeface="Arial"/>
                <a:ea typeface="Arial"/>
              </a:rPr>
              <a:t> clusters for sketch.</a:t>
            </a:r>
            <a:endParaRPr lang="en-US" sz="1400" spc="-1" strike="noStrike">
              <a:solidFill>
                <a:srgbClr val="000000"/>
              </a:solidFill>
              <a:uFill>
                <a:solidFill>
                  <a:srgbClr val="ffffff"/>
                </a:solidFill>
              </a:uFill>
              <a:latin typeface="Arial"/>
            </a:endParaRPr>
          </a:p>
          <a:p>
            <a:pPr>
              <a:lnSpc>
                <a:spcPct val="100000"/>
              </a:lnSpc>
            </a:pPr>
            <a:r>
              <a:rPr lang="en-US" sz="2400" spc="-1" strike="noStrike">
                <a:solidFill>
                  <a:srgbClr val="000000"/>
                </a:solidFill>
                <a:uFill>
                  <a:solidFill>
                    <a:srgbClr val="ffffff"/>
                  </a:solidFill>
                </a:uFill>
                <a:latin typeface="Arial"/>
                <a:ea typeface="Arial"/>
              </a:rPr>
              <a:t> </a:t>
            </a:r>
            <a:endParaRPr lang="en-US" sz="1400" spc="-1" strike="noStrike">
              <a:solidFill>
                <a:srgbClr val="000000"/>
              </a:solidFill>
              <a:uFill>
                <a:solidFill>
                  <a:srgbClr val="ffffff"/>
                </a:solidFill>
              </a:uFill>
              <a:latin typeface="Arial"/>
            </a:endParaRPr>
          </a:p>
        </p:txBody>
      </p:sp>
      <p:sp>
        <p:nvSpPr>
          <p:cNvPr id="277" name="TextShape 3"/>
          <p:cNvSpPr txBox="1"/>
          <p:nvPr/>
        </p:nvSpPr>
        <p:spPr>
          <a:xfrm>
            <a:off x="8556840" y="4749840"/>
            <a:ext cx="548280" cy="393120"/>
          </a:xfrm>
          <a:prstGeom prst="rect">
            <a:avLst/>
          </a:prstGeom>
          <a:noFill/>
          <a:ln>
            <a:noFill/>
          </a:ln>
        </p:spPr>
        <p:txBody>
          <a:bodyPr tIns="91440" bIns="91440" anchor="ctr"/>
          <a:p>
            <a:pPr algn="r">
              <a:lnSpc>
                <a:spcPct val="100000"/>
              </a:lnSpc>
            </a:pPr>
            <a:fld id="{92EDDD6C-99F1-4D95-A215-A2D6650D521D}" type="slidenum">
              <a:rPr lang="en-US" sz="1300" spc="-1" strike="noStrike">
                <a:solidFill>
                  <a:srgbClr val="2388db"/>
                </a:solidFill>
                <a:uFill>
                  <a:solidFill>
                    <a:srgbClr val="ffffff"/>
                  </a:solidFill>
                </a:uFill>
                <a:latin typeface="Arial"/>
                <a:ea typeface="Arial"/>
              </a:rPr>
              <a:t>&lt;number&gt;</a:t>
            </a:fld>
            <a:endParaRPr lang="en-US" sz="1400" spc="-1" strike="noStrike">
              <a:solidFill>
                <a:srgbClr val="000000"/>
              </a:solidFill>
              <a:uFill>
                <a:solidFill>
                  <a:srgbClr val="ffffff"/>
                </a:solidFill>
              </a:uFill>
              <a:latin typeface="Times New Roman"/>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78" name="TextShape 1"/>
          <p:cNvSpPr txBox="1"/>
          <p:nvPr/>
        </p:nvSpPr>
        <p:spPr>
          <a:xfrm>
            <a:off x="457200" y="205920"/>
            <a:ext cx="8229240" cy="857160"/>
          </a:xfrm>
          <a:prstGeom prst="rect">
            <a:avLst/>
          </a:prstGeom>
          <a:noFill/>
          <a:ln>
            <a:noFill/>
          </a:ln>
        </p:spPr>
        <p:txBody>
          <a:bodyPr tIns="91440" bIns="91440" anchor="b"/>
          <a:p>
            <a:pPr>
              <a:lnSpc>
                <a:spcPct val="100000"/>
              </a:lnSpc>
            </a:pPr>
            <a:r>
              <a:rPr b="1" lang="en-US" sz="3600" spc="-1" strike="noStrike">
                <a:solidFill>
                  <a:srgbClr val="ffffff"/>
                </a:solidFill>
                <a:uFill>
                  <a:solidFill>
                    <a:srgbClr val="ffffff"/>
                  </a:solidFill>
                </a:uFill>
                <a:latin typeface="Arial"/>
                <a:ea typeface="Arial"/>
              </a:rPr>
              <a:t>Parallelization</a:t>
            </a:r>
            <a:endParaRPr lang="en-US" sz="1400" spc="-1" strike="noStrike">
              <a:solidFill>
                <a:srgbClr val="000000"/>
              </a:solidFill>
              <a:uFill>
                <a:solidFill>
                  <a:srgbClr val="ffffff"/>
                </a:solidFill>
              </a:uFill>
              <a:latin typeface="Arial"/>
            </a:endParaRPr>
          </a:p>
        </p:txBody>
      </p:sp>
      <p:sp>
        <p:nvSpPr>
          <p:cNvPr id="279" name="TextShape 2"/>
          <p:cNvSpPr txBox="1"/>
          <p:nvPr/>
        </p:nvSpPr>
        <p:spPr>
          <a:xfrm>
            <a:off x="8556840" y="4749840"/>
            <a:ext cx="548280" cy="393120"/>
          </a:xfrm>
          <a:prstGeom prst="rect">
            <a:avLst/>
          </a:prstGeom>
          <a:noFill/>
          <a:ln>
            <a:noFill/>
          </a:ln>
        </p:spPr>
        <p:txBody>
          <a:bodyPr tIns="91440" bIns="91440" anchor="ctr"/>
          <a:p>
            <a:pPr algn="r">
              <a:lnSpc>
                <a:spcPct val="100000"/>
              </a:lnSpc>
            </a:pPr>
            <a:fld id="{2A473797-A2B7-4EBD-A736-E56767C725C5}" type="slidenum">
              <a:rPr lang="en-US" sz="1300" spc="-1" strike="noStrike">
                <a:solidFill>
                  <a:srgbClr val="2388db"/>
                </a:solidFill>
                <a:uFill>
                  <a:solidFill>
                    <a:srgbClr val="ffffff"/>
                  </a:solidFill>
                </a:uFill>
                <a:latin typeface="Arial"/>
                <a:ea typeface="Arial"/>
              </a:rPr>
              <a:t>&lt;number&gt;</a:t>
            </a:fld>
            <a:endParaRPr lang="en-US" sz="1400" spc="-1" strike="noStrike">
              <a:solidFill>
                <a:srgbClr val="000000"/>
              </a:solidFill>
              <a:uFill>
                <a:solidFill>
                  <a:srgbClr val="ffffff"/>
                </a:solidFill>
              </a:uFill>
              <a:latin typeface="Times New Roman"/>
            </a:endParaRPr>
          </a:p>
        </p:txBody>
      </p:sp>
      <p:sp>
        <p:nvSpPr>
          <p:cNvPr id="280" name="TextShape 3"/>
          <p:cNvSpPr txBox="1"/>
          <p:nvPr/>
        </p:nvSpPr>
        <p:spPr>
          <a:xfrm>
            <a:off x="457200" y="1291320"/>
            <a:ext cx="8229240" cy="2649240"/>
          </a:xfrm>
          <a:prstGeom prst="rect">
            <a:avLst/>
          </a:prstGeom>
          <a:noFill/>
          <a:ln>
            <a:noFill/>
          </a:ln>
        </p:spPr>
        <p:txBody>
          <a:bodyPr tIns="91440" bIns="91440"/>
          <a:p>
            <a:pPr>
              <a:lnSpc>
                <a:spcPct val="100000"/>
              </a:lnSpc>
            </a:pPr>
            <a:r>
              <a:rPr lang="en-US" sz="1800" spc="-1" strike="noStrike">
                <a:solidFill>
                  <a:srgbClr val="000000"/>
                </a:solidFill>
                <a:uFill>
                  <a:solidFill>
                    <a:srgbClr val="ffffff"/>
                  </a:solidFill>
                </a:uFill>
                <a:latin typeface="Consolas"/>
                <a:ea typeface="Consolas"/>
              </a:rPr>
              <a:t>def sloppy_k_means(int k):</a:t>
            </a:r>
            <a:endParaRPr lang="en-US" sz="1400" spc="-1" strike="noStrike">
              <a:solidFill>
                <a:srgbClr val="000000"/>
              </a:solidFill>
              <a:uFill>
                <a:solidFill>
                  <a:srgbClr val="ffffff"/>
                </a:solidFill>
              </a:uFill>
              <a:latin typeface="Arial"/>
            </a:endParaRPr>
          </a:p>
          <a:p>
            <a:pPr>
              <a:lnSpc>
                <a:spcPct val="100000"/>
              </a:lnSpc>
            </a:pPr>
            <a:r>
              <a:rPr lang="en-US" sz="1800" spc="-1" strike="noStrike">
                <a:solidFill>
                  <a:srgbClr val="000000"/>
                </a:solidFill>
                <a:uFill>
                  <a:solidFill>
                    <a:srgbClr val="ffffff"/>
                  </a:solidFill>
                </a:uFill>
                <a:latin typeface="Consolas"/>
                <a:ea typeface="Consolas"/>
              </a:rPr>
              <a:t>	</a:t>
            </a:r>
            <a:r>
              <a:rPr lang="en-US" sz="1800" spc="-1" strike="noStrike">
                <a:solidFill>
                  <a:srgbClr val="000000"/>
                </a:solidFill>
                <a:uFill>
                  <a:solidFill>
                    <a:srgbClr val="ffffff"/>
                  </a:solidFill>
                </a:uFill>
                <a:latin typeface="Consolas"/>
                <a:ea typeface="Consolas"/>
              </a:rPr>
              <a:t>randomly initialize k “cluster centers”</a:t>
            </a:r>
            <a:endParaRPr lang="en-US" sz="1400" spc="-1" strike="noStrike">
              <a:solidFill>
                <a:srgbClr val="000000"/>
              </a:solidFill>
              <a:uFill>
                <a:solidFill>
                  <a:srgbClr val="ffffff"/>
                </a:solidFill>
              </a:uFill>
              <a:latin typeface="Arial"/>
            </a:endParaRPr>
          </a:p>
          <a:p>
            <a:pPr>
              <a:lnSpc>
                <a:spcPct val="100000"/>
              </a:lnSpc>
            </a:pPr>
            <a:r>
              <a:rPr lang="en-US" sz="1800" spc="-1" strike="noStrike">
                <a:solidFill>
                  <a:srgbClr val="000000"/>
                </a:solidFill>
                <a:uFill>
                  <a:solidFill>
                    <a:srgbClr val="ffffff"/>
                  </a:solidFill>
                </a:uFill>
                <a:latin typeface="Consolas"/>
                <a:ea typeface="Consolas"/>
              </a:rPr>
              <a:t>	</a:t>
            </a:r>
            <a:r>
              <a:rPr lang="en-US" sz="1800" spc="-1" strike="noStrike">
                <a:solidFill>
                  <a:srgbClr val="000000"/>
                </a:solidFill>
                <a:uFill>
                  <a:solidFill>
                    <a:srgbClr val="ffffff"/>
                  </a:solidFill>
                </a:uFill>
                <a:latin typeface="Consolas"/>
                <a:ea typeface="Consolas"/>
              </a:rPr>
              <a:t>for each data point:</a:t>
            </a:r>
            <a:endParaRPr lang="en-US" sz="1400" spc="-1" strike="noStrike">
              <a:solidFill>
                <a:srgbClr val="000000"/>
              </a:solidFill>
              <a:uFill>
                <a:solidFill>
                  <a:srgbClr val="ffffff"/>
                </a:solidFill>
              </a:uFill>
              <a:latin typeface="Arial"/>
            </a:endParaRPr>
          </a:p>
          <a:p>
            <a:pPr>
              <a:lnSpc>
                <a:spcPct val="100000"/>
              </a:lnSpc>
            </a:pPr>
            <a:r>
              <a:rPr lang="en-US" sz="1800" spc="-1" strike="noStrike">
                <a:solidFill>
                  <a:srgbClr val="000000"/>
                </a:solidFill>
                <a:uFill>
                  <a:solidFill>
                    <a:srgbClr val="ffffff"/>
                  </a:solidFill>
                </a:uFill>
                <a:latin typeface="Consolas"/>
                <a:ea typeface="Consolas"/>
              </a:rPr>
              <a:t>	</a:t>
            </a:r>
            <a:r>
              <a:rPr lang="en-US" sz="1800" spc="-1" strike="noStrike">
                <a:solidFill>
                  <a:srgbClr val="000000"/>
                </a:solidFill>
                <a:uFill>
                  <a:solidFill>
                    <a:srgbClr val="ffffff"/>
                  </a:solidFill>
                </a:uFill>
                <a:latin typeface="Consolas"/>
                <a:ea typeface="Consolas"/>
              </a:rPr>
              <a:t>	</a:t>
            </a:r>
            <a:r>
              <a:rPr lang="en-US" sz="1800" spc="-1" strike="noStrike">
                <a:solidFill>
                  <a:srgbClr val="000000"/>
                </a:solidFill>
                <a:uFill>
                  <a:solidFill>
                    <a:srgbClr val="ffffff"/>
                  </a:solidFill>
                </a:uFill>
                <a:latin typeface="Consolas"/>
                <a:ea typeface="Consolas"/>
              </a:rPr>
              <a:t>assign data point to closest cluster center</a:t>
            </a:r>
            <a:endParaRPr lang="en-US" sz="1400" spc="-1" strike="noStrike">
              <a:solidFill>
                <a:srgbClr val="000000"/>
              </a:solidFill>
              <a:uFill>
                <a:solidFill>
                  <a:srgbClr val="ffffff"/>
                </a:solidFill>
              </a:uFill>
              <a:latin typeface="Arial"/>
            </a:endParaRPr>
          </a:p>
          <a:p>
            <a:pPr>
              <a:lnSpc>
                <a:spcPct val="100000"/>
              </a:lnSpc>
            </a:pPr>
            <a:r>
              <a:rPr lang="en-US" sz="1800" spc="-1" strike="noStrike">
                <a:solidFill>
                  <a:srgbClr val="000000"/>
                </a:solidFill>
                <a:uFill>
                  <a:solidFill>
                    <a:srgbClr val="ffffff"/>
                  </a:solidFill>
                </a:uFill>
                <a:latin typeface="Consolas"/>
                <a:ea typeface="Consolas"/>
              </a:rPr>
              <a:t>	</a:t>
            </a:r>
            <a:r>
              <a:rPr lang="en-US" sz="1800" spc="-1" strike="noStrike">
                <a:solidFill>
                  <a:srgbClr val="000000"/>
                </a:solidFill>
                <a:uFill>
                  <a:solidFill>
                    <a:srgbClr val="ffffff"/>
                  </a:solidFill>
                </a:uFill>
                <a:latin typeface="Consolas"/>
                <a:ea typeface="Consolas"/>
              </a:rPr>
              <a:t>	</a:t>
            </a:r>
            <a:r>
              <a:rPr lang="en-US" sz="1800" spc="-1" strike="noStrike">
                <a:solidFill>
                  <a:srgbClr val="000000"/>
                </a:solidFill>
                <a:uFill>
                  <a:solidFill>
                    <a:srgbClr val="ffffff"/>
                  </a:solidFill>
                </a:uFill>
                <a:latin typeface="Consolas"/>
                <a:ea typeface="Consolas"/>
              </a:rPr>
              <a:t>update closest cluster center with respect to data point</a:t>
            </a:r>
            <a:endParaRPr lang="en-US" sz="1400" spc="-1" strike="noStrike">
              <a:solidFill>
                <a:srgbClr val="000000"/>
              </a:solidFill>
              <a:uFill>
                <a:solidFill>
                  <a:srgbClr val="ffffff"/>
                </a:solidFill>
              </a:uFill>
              <a:latin typeface="Arial"/>
            </a:endParaRPr>
          </a:p>
          <a:p>
            <a:pPr>
              <a:lnSpc>
                <a:spcPct val="100000"/>
              </a:lnSpc>
            </a:pPr>
            <a:r>
              <a:rPr lang="en-US" sz="1800" spc="-1" strike="noStrike">
                <a:solidFill>
                  <a:srgbClr val="000000"/>
                </a:solidFill>
                <a:uFill>
                  <a:solidFill>
                    <a:srgbClr val="ffffff"/>
                  </a:solidFill>
                </a:uFill>
                <a:latin typeface="Consolas"/>
                <a:ea typeface="Consolas"/>
              </a:rPr>
              <a:t>	</a:t>
            </a:r>
            <a:r>
              <a:rPr lang="en-US" sz="1800" spc="-1" strike="noStrike">
                <a:solidFill>
                  <a:srgbClr val="000000"/>
                </a:solidFill>
                <a:uFill>
                  <a:solidFill>
                    <a:srgbClr val="ffffff"/>
                  </a:solidFill>
                </a:uFill>
                <a:latin typeface="Consolas"/>
                <a:ea typeface="Consolas"/>
              </a:rPr>
              <a:t>return cluster centers</a:t>
            </a:r>
            <a:endParaRPr lang="en-US" sz="1400" spc="-1" strike="noStrike">
              <a:solidFill>
                <a:srgbClr val="000000"/>
              </a:solidFill>
              <a:uFill>
                <a:solidFill>
                  <a:srgbClr val="ffffff"/>
                </a:solidFill>
              </a:uFill>
              <a:latin typeface="Arial"/>
            </a:endParaRPr>
          </a:p>
        </p:txBody>
      </p:sp>
      <p:sp>
        <p:nvSpPr>
          <p:cNvPr id="281" name="CustomShape 4"/>
          <p:cNvSpPr/>
          <p:nvPr/>
        </p:nvSpPr>
        <p:spPr>
          <a:xfrm>
            <a:off x="623520" y="3904200"/>
            <a:ext cx="8062920" cy="779040"/>
          </a:xfrm>
          <a:prstGeom prst="rect">
            <a:avLst/>
          </a:prstGeom>
          <a:noFill/>
          <a:ln>
            <a:noFill/>
          </a:ln>
        </p:spPr>
        <p:style>
          <a:lnRef idx="0"/>
          <a:fillRef idx="0"/>
          <a:effectRef idx="0"/>
          <a:fontRef idx="minor"/>
        </p:style>
        <p:txBody>
          <a:bodyPr tIns="91440" bIns="91440"/>
          <a:p>
            <a:pPr algn="ctr">
              <a:lnSpc>
                <a:spcPct val="100000"/>
              </a:lnSpc>
            </a:pPr>
            <a:r>
              <a:rPr lang="en-US" sz="2400" spc="-1" strike="noStrike">
                <a:solidFill>
                  <a:srgbClr val="000000"/>
                </a:solidFill>
                <a:uFill>
                  <a:solidFill>
                    <a:srgbClr val="ffffff"/>
                  </a:solidFill>
                </a:uFill>
                <a:latin typeface="Arial"/>
                <a:ea typeface="Arial"/>
              </a:rPr>
              <a:t>What can we parallelize here?</a:t>
            </a:r>
            <a:endParaRPr lang="en-US" sz="1800" spc="-1" strike="noStrike">
              <a:solidFill>
                <a:srgbClr val="000000"/>
              </a:solidFill>
              <a:uFill>
                <a:solidFill>
                  <a:srgbClr val="ffffff"/>
                </a:solidFill>
              </a:uFill>
              <a:latin typeface="Arial"/>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82" name="TextShape 1"/>
          <p:cNvSpPr txBox="1"/>
          <p:nvPr/>
        </p:nvSpPr>
        <p:spPr>
          <a:xfrm>
            <a:off x="457200" y="205920"/>
            <a:ext cx="8229240" cy="857160"/>
          </a:xfrm>
          <a:prstGeom prst="rect">
            <a:avLst/>
          </a:prstGeom>
          <a:noFill/>
          <a:ln>
            <a:noFill/>
          </a:ln>
        </p:spPr>
        <p:txBody>
          <a:bodyPr tIns="91440" bIns="91440" anchor="b"/>
          <a:p>
            <a:pPr>
              <a:lnSpc>
                <a:spcPct val="100000"/>
              </a:lnSpc>
            </a:pPr>
            <a:r>
              <a:rPr b="1" lang="en-US" sz="3600" spc="-1" strike="noStrike">
                <a:solidFill>
                  <a:srgbClr val="ffffff"/>
                </a:solidFill>
                <a:uFill>
                  <a:solidFill>
                    <a:srgbClr val="ffffff"/>
                  </a:solidFill>
                </a:uFill>
                <a:latin typeface="Arial"/>
                <a:ea typeface="Arial"/>
              </a:rPr>
              <a:t>Batching for Parallelization</a:t>
            </a:r>
            <a:endParaRPr lang="en-US" sz="1400" spc="-1" strike="noStrike">
              <a:solidFill>
                <a:srgbClr val="000000"/>
              </a:solidFill>
              <a:uFill>
                <a:solidFill>
                  <a:srgbClr val="ffffff"/>
                </a:solidFill>
              </a:uFill>
              <a:latin typeface="Arial"/>
            </a:endParaRPr>
          </a:p>
        </p:txBody>
      </p:sp>
      <p:sp>
        <p:nvSpPr>
          <p:cNvPr id="283" name="TextShape 2"/>
          <p:cNvSpPr txBox="1"/>
          <p:nvPr/>
        </p:nvSpPr>
        <p:spPr>
          <a:xfrm>
            <a:off x="8556840" y="4749840"/>
            <a:ext cx="548280" cy="393120"/>
          </a:xfrm>
          <a:prstGeom prst="rect">
            <a:avLst/>
          </a:prstGeom>
          <a:noFill/>
          <a:ln>
            <a:noFill/>
          </a:ln>
        </p:spPr>
        <p:txBody>
          <a:bodyPr tIns="91440" bIns="91440" anchor="ctr"/>
          <a:p>
            <a:pPr algn="r">
              <a:lnSpc>
                <a:spcPct val="100000"/>
              </a:lnSpc>
            </a:pPr>
            <a:fld id="{B3DF3387-5530-4D23-A3A6-A1B23BF1C371}" type="slidenum">
              <a:rPr lang="en-US" sz="1300" spc="-1" strike="noStrike">
                <a:solidFill>
                  <a:srgbClr val="2388db"/>
                </a:solidFill>
                <a:uFill>
                  <a:solidFill>
                    <a:srgbClr val="ffffff"/>
                  </a:solidFill>
                </a:uFill>
                <a:latin typeface="Arial"/>
                <a:ea typeface="Arial"/>
              </a:rPr>
              <a:t>&lt;number&gt;</a:t>
            </a:fld>
            <a:endParaRPr lang="en-US" sz="1400" spc="-1" strike="noStrike">
              <a:solidFill>
                <a:srgbClr val="000000"/>
              </a:solidFill>
              <a:uFill>
                <a:solidFill>
                  <a:srgbClr val="ffffff"/>
                </a:solidFill>
              </a:uFill>
              <a:latin typeface="Times New Roman"/>
            </a:endParaRPr>
          </a:p>
        </p:txBody>
      </p:sp>
      <p:sp>
        <p:nvSpPr>
          <p:cNvPr id="284" name="TextShape 3"/>
          <p:cNvSpPr txBox="1"/>
          <p:nvPr/>
        </p:nvSpPr>
        <p:spPr>
          <a:xfrm>
            <a:off x="457200" y="1291320"/>
            <a:ext cx="8229240" cy="2649240"/>
          </a:xfrm>
          <a:prstGeom prst="rect">
            <a:avLst/>
          </a:prstGeom>
          <a:noFill/>
          <a:ln>
            <a:noFill/>
          </a:ln>
        </p:spPr>
        <p:txBody>
          <a:bodyPr tIns="91440" bIns="91440"/>
          <a:p>
            <a:pPr>
              <a:lnSpc>
                <a:spcPct val="100000"/>
              </a:lnSpc>
            </a:pPr>
            <a:r>
              <a:rPr lang="en-US" sz="1800" spc="-1" strike="noStrike">
                <a:solidFill>
                  <a:srgbClr val="000000"/>
                </a:solidFill>
                <a:uFill>
                  <a:solidFill>
                    <a:srgbClr val="ffffff"/>
                  </a:solidFill>
                </a:uFill>
                <a:latin typeface="Consolas"/>
                <a:ea typeface="Consolas"/>
              </a:rPr>
              <a:t>def sloppy_k_means(int k):</a:t>
            </a:r>
            <a:endParaRPr lang="en-US" sz="1400" spc="-1" strike="noStrike">
              <a:solidFill>
                <a:srgbClr val="000000"/>
              </a:solidFill>
              <a:uFill>
                <a:solidFill>
                  <a:srgbClr val="ffffff"/>
                </a:solidFill>
              </a:uFill>
              <a:latin typeface="Arial"/>
            </a:endParaRPr>
          </a:p>
          <a:p>
            <a:pPr>
              <a:lnSpc>
                <a:spcPct val="100000"/>
              </a:lnSpc>
            </a:pPr>
            <a:r>
              <a:rPr lang="en-US" sz="1800" spc="-1" strike="noStrike">
                <a:solidFill>
                  <a:srgbClr val="000000"/>
                </a:solidFill>
                <a:uFill>
                  <a:solidFill>
                    <a:srgbClr val="ffffff"/>
                  </a:solidFill>
                </a:uFill>
                <a:latin typeface="Consolas"/>
                <a:ea typeface="Consolas"/>
              </a:rPr>
              <a:t>	</a:t>
            </a:r>
            <a:r>
              <a:rPr lang="en-US" sz="1800" spc="-1" strike="noStrike">
                <a:solidFill>
                  <a:srgbClr val="000000"/>
                </a:solidFill>
                <a:uFill>
                  <a:solidFill>
                    <a:srgbClr val="ffffff"/>
                  </a:solidFill>
                </a:uFill>
                <a:latin typeface="Consolas"/>
                <a:ea typeface="Consolas"/>
              </a:rPr>
              <a:t>randomly initialize k “cluster centers”</a:t>
            </a:r>
            <a:endParaRPr lang="en-US" sz="1400" spc="-1" strike="noStrike">
              <a:solidFill>
                <a:srgbClr val="000000"/>
              </a:solidFill>
              <a:uFill>
                <a:solidFill>
                  <a:srgbClr val="ffffff"/>
                </a:solidFill>
              </a:uFill>
              <a:latin typeface="Arial"/>
            </a:endParaRPr>
          </a:p>
          <a:p>
            <a:pPr>
              <a:lnSpc>
                <a:spcPct val="100000"/>
              </a:lnSpc>
            </a:pPr>
            <a:r>
              <a:rPr lang="en-US" sz="1800" spc="-1" strike="noStrike">
                <a:solidFill>
                  <a:srgbClr val="000000"/>
                </a:solidFill>
                <a:uFill>
                  <a:solidFill>
                    <a:srgbClr val="ffffff"/>
                  </a:solidFill>
                </a:uFill>
                <a:latin typeface="Consolas"/>
                <a:ea typeface="Consolas"/>
              </a:rPr>
              <a:t>	</a:t>
            </a:r>
            <a:r>
              <a:rPr lang="en-US" sz="1800" spc="-1" strike="noStrike">
                <a:solidFill>
                  <a:srgbClr val="000000"/>
                </a:solidFill>
                <a:uFill>
                  <a:solidFill>
                    <a:srgbClr val="ffffff"/>
                  </a:solidFill>
                </a:uFill>
                <a:latin typeface="Consolas"/>
                <a:ea typeface="Consolas"/>
              </a:rPr>
              <a:t>for each batch of data points:</a:t>
            </a:r>
            <a:endParaRPr lang="en-US" sz="1400" spc="-1" strike="noStrike">
              <a:solidFill>
                <a:srgbClr val="000000"/>
              </a:solidFill>
              <a:uFill>
                <a:solidFill>
                  <a:srgbClr val="ffffff"/>
                </a:solidFill>
              </a:uFill>
              <a:latin typeface="Arial"/>
            </a:endParaRPr>
          </a:p>
          <a:p>
            <a:pPr>
              <a:lnSpc>
                <a:spcPct val="100000"/>
              </a:lnSpc>
            </a:pPr>
            <a:r>
              <a:rPr lang="en-US" sz="1800" spc="-1" strike="noStrike">
                <a:solidFill>
                  <a:srgbClr val="000000"/>
                </a:solidFill>
                <a:uFill>
                  <a:solidFill>
                    <a:srgbClr val="ffffff"/>
                  </a:solidFill>
                </a:uFill>
                <a:latin typeface="Consolas"/>
                <a:ea typeface="Consolas"/>
              </a:rPr>
              <a:t>	</a:t>
            </a:r>
            <a:r>
              <a:rPr lang="en-US" sz="1800" spc="-1" strike="noStrike">
                <a:solidFill>
                  <a:srgbClr val="000000"/>
                </a:solidFill>
                <a:uFill>
                  <a:solidFill>
                    <a:srgbClr val="ffffff"/>
                  </a:solidFill>
                </a:uFill>
                <a:latin typeface="Consolas"/>
                <a:ea typeface="Consolas"/>
              </a:rPr>
              <a:t>	</a:t>
            </a:r>
            <a:r>
              <a:rPr lang="en-US" sz="1800" spc="-1" strike="noStrike">
                <a:solidFill>
                  <a:srgbClr val="000000"/>
                </a:solidFill>
                <a:uFill>
                  <a:solidFill>
                    <a:srgbClr val="ffffff"/>
                  </a:solidFill>
                </a:uFill>
                <a:latin typeface="Consolas"/>
                <a:ea typeface="Consolas"/>
              </a:rPr>
              <a:t>par-for point in batch:</a:t>
            </a:r>
            <a:endParaRPr lang="en-US" sz="1400" spc="-1" strike="noStrike">
              <a:solidFill>
                <a:srgbClr val="000000"/>
              </a:solidFill>
              <a:uFill>
                <a:solidFill>
                  <a:srgbClr val="ffffff"/>
                </a:solidFill>
              </a:uFill>
              <a:latin typeface="Arial"/>
            </a:endParaRPr>
          </a:p>
          <a:p>
            <a:pPr>
              <a:lnSpc>
                <a:spcPct val="100000"/>
              </a:lnSpc>
            </a:pPr>
            <a:r>
              <a:rPr lang="en-US" sz="1800" spc="-1" strike="noStrike">
                <a:solidFill>
                  <a:srgbClr val="000000"/>
                </a:solidFill>
                <a:uFill>
                  <a:solidFill>
                    <a:srgbClr val="ffffff"/>
                  </a:solidFill>
                </a:uFill>
                <a:latin typeface="Consolas"/>
                <a:ea typeface="Consolas"/>
              </a:rPr>
              <a:t>	</a:t>
            </a:r>
            <a:r>
              <a:rPr lang="en-US" sz="1800" spc="-1" strike="noStrike">
                <a:solidFill>
                  <a:srgbClr val="000000"/>
                </a:solidFill>
                <a:uFill>
                  <a:solidFill>
                    <a:srgbClr val="ffffff"/>
                  </a:solidFill>
                </a:uFill>
                <a:latin typeface="Consolas"/>
                <a:ea typeface="Consolas"/>
              </a:rPr>
              <a:t>	</a:t>
            </a:r>
            <a:r>
              <a:rPr lang="en-US" sz="1800" spc="-1" strike="noStrike">
                <a:solidFill>
                  <a:srgbClr val="000000"/>
                </a:solidFill>
                <a:uFill>
                  <a:solidFill>
                    <a:srgbClr val="ffffff"/>
                  </a:solidFill>
                </a:uFill>
                <a:latin typeface="Consolas"/>
                <a:ea typeface="Consolas"/>
              </a:rPr>
              <a:t>	</a:t>
            </a:r>
            <a:r>
              <a:rPr lang="en-US" sz="1800" spc="-1" strike="noStrike">
                <a:solidFill>
                  <a:srgbClr val="000000"/>
                </a:solidFill>
                <a:uFill>
                  <a:solidFill>
                    <a:srgbClr val="ffffff"/>
                  </a:solidFill>
                </a:uFill>
                <a:latin typeface="Consolas"/>
                <a:ea typeface="Consolas"/>
              </a:rPr>
              <a:t>assign data point to closest cluster center</a:t>
            </a:r>
            <a:endParaRPr lang="en-US" sz="1400" spc="-1" strike="noStrike">
              <a:solidFill>
                <a:srgbClr val="000000"/>
              </a:solidFill>
              <a:uFill>
                <a:solidFill>
                  <a:srgbClr val="ffffff"/>
                </a:solidFill>
              </a:uFill>
              <a:latin typeface="Arial"/>
            </a:endParaRPr>
          </a:p>
          <a:p>
            <a:pPr>
              <a:lnSpc>
                <a:spcPct val="100000"/>
              </a:lnSpc>
            </a:pPr>
            <a:r>
              <a:rPr lang="en-US" sz="1800" spc="-1" strike="noStrike">
                <a:solidFill>
                  <a:srgbClr val="000000"/>
                </a:solidFill>
                <a:uFill>
                  <a:solidFill>
                    <a:srgbClr val="ffffff"/>
                  </a:solidFill>
                </a:uFill>
                <a:latin typeface="Consolas"/>
                <a:ea typeface="Consolas"/>
              </a:rPr>
              <a:t>	</a:t>
            </a:r>
            <a:r>
              <a:rPr lang="en-US" sz="1800" spc="-1" strike="noStrike">
                <a:solidFill>
                  <a:srgbClr val="000000"/>
                </a:solidFill>
                <a:uFill>
                  <a:solidFill>
                    <a:srgbClr val="ffffff"/>
                  </a:solidFill>
                </a:uFill>
                <a:latin typeface="Consolas"/>
                <a:ea typeface="Consolas"/>
              </a:rPr>
              <a:t>	</a:t>
            </a:r>
            <a:r>
              <a:rPr lang="en-US" sz="1800" spc="-1" strike="noStrike">
                <a:solidFill>
                  <a:srgbClr val="000000"/>
                </a:solidFill>
                <a:uFill>
                  <a:solidFill>
                    <a:srgbClr val="ffffff"/>
                  </a:solidFill>
                </a:uFill>
                <a:latin typeface="Consolas"/>
                <a:ea typeface="Consolas"/>
              </a:rPr>
              <a:t>update cluster centers with respect to batch</a:t>
            </a:r>
            <a:endParaRPr lang="en-US" sz="1400" spc="-1" strike="noStrike">
              <a:solidFill>
                <a:srgbClr val="000000"/>
              </a:solidFill>
              <a:uFill>
                <a:solidFill>
                  <a:srgbClr val="ffffff"/>
                </a:solidFill>
              </a:uFill>
              <a:latin typeface="Arial"/>
            </a:endParaRPr>
          </a:p>
          <a:p>
            <a:pPr>
              <a:lnSpc>
                <a:spcPct val="100000"/>
              </a:lnSpc>
            </a:pPr>
            <a:r>
              <a:rPr lang="en-US" sz="1800" spc="-1" strike="noStrike">
                <a:solidFill>
                  <a:srgbClr val="000000"/>
                </a:solidFill>
                <a:uFill>
                  <a:solidFill>
                    <a:srgbClr val="ffffff"/>
                  </a:solidFill>
                </a:uFill>
                <a:latin typeface="Consolas"/>
                <a:ea typeface="Consolas"/>
              </a:rPr>
              <a:t>	</a:t>
            </a:r>
            <a:r>
              <a:rPr lang="en-US" sz="1800" spc="-1" strike="noStrike">
                <a:solidFill>
                  <a:srgbClr val="000000"/>
                </a:solidFill>
                <a:uFill>
                  <a:solidFill>
                    <a:srgbClr val="ffffff"/>
                  </a:solidFill>
                </a:uFill>
                <a:latin typeface="Consolas"/>
                <a:ea typeface="Consolas"/>
              </a:rPr>
              <a:t>return cluster centers</a:t>
            </a:r>
            <a:endParaRPr lang="en-US" sz="1400" spc="-1" strike="noStrike">
              <a:solidFill>
                <a:srgbClr val="000000"/>
              </a:solidFill>
              <a:uFill>
                <a:solidFill>
                  <a:srgbClr val="ffffff"/>
                </a:solidFill>
              </a:uFill>
              <a:latin typeface="Arial"/>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85" name="TextShape 1"/>
          <p:cNvSpPr txBox="1"/>
          <p:nvPr/>
        </p:nvSpPr>
        <p:spPr>
          <a:xfrm>
            <a:off x="457200" y="205920"/>
            <a:ext cx="8229240" cy="857160"/>
          </a:xfrm>
          <a:prstGeom prst="rect">
            <a:avLst/>
          </a:prstGeom>
          <a:noFill/>
          <a:ln>
            <a:noFill/>
          </a:ln>
        </p:spPr>
        <p:txBody>
          <a:bodyPr tIns="91440" bIns="91440" anchor="b"/>
          <a:p>
            <a:pPr>
              <a:lnSpc>
                <a:spcPct val="100000"/>
              </a:lnSpc>
            </a:pPr>
            <a:r>
              <a:rPr b="1" lang="en-US" sz="3600" spc="-1" strike="noStrike">
                <a:solidFill>
                  <a:srgbClr val="ffffff"/>
                </a:solidFill>
                <a:uFill>
                  <a:solidFill>
                    <a:srgbClr val="ffffff"/>
                  </a:solidFill>
                </a:uFill>
                <a:latin typeface="Arial"/>
                <a:ea typeface="Arial"/>
              </a:rPr>
              <a:t>Batching</a:t>
            </a:r>
            <a:endParaRPr lang="en-US" sz="1400" spc="-1" strike="noStrike">
              <a:solidFill>
                <a:srgbClr val="000000"/>
              </a:solidFill>
              <a:uFill>
                <a:solidFill>
                  <a:srgbClr val="ffffff"/>
                </a:solidFill>
              </a:uFill>
              <a:latin typeface="Arial"/>
            </a:endParaRPr>
          </a:p>
        </p:txBody>
      </p:sp>
      <p:sp>
        <p:nvSpPr>
          <p:cNvPr id="286" name="TextShape 2"/>
          <p:cNvSpPr txBox="1"/>
          <p:nvPr/>
        </p:nvSpPr>
        <p:spPr>
          <a:xfrm>
            <a:off x="457200" y="1200240"/>
            <a:ext cx="8229240" cy="3725280"/>
          </a:xfrm>
          <a:prstGeom prst="rect">
            <a:avLst/>
          </a:prstGeom>
          <a:noFill/>
          <a:ln>
            <a:noFill/>
          </a:ln>
        </p:spPr>
        <p:txBody>
          <a:bodyPr tIns="91440" bIns="91440"/>
          <a:p>
            <a:pPr>
              <a:lnSpc>
                <a:spcPct val="100000"/>
              </a:lnSpc>
            </a:pPr>
            <a:r>
              <a:rPr lang="en-US" sz="2400" spc="-1" strike="noStrike">
                <a:solidFill>
                  <a:srgbClr val="000000"/>
                </a:solidFill>
                <a:uFill>
                  <a:solidFill>
                    <a:srgbClr val="ffffff"/>
                  </a:solidFill>
                </a:uFill>
                <a:latin typeface="Arial"/>
                <a:ea typeface="Arial"/>
              </a:rPr>
              <a:t>Changing the computation slightly to process a batch of data at a time is a common theme in parallel algorithms.</a:t>
            </a:r>
            <a:endParaRPr lang="en-US" sz="1400" spc="-1" strike="noStrike">
              <a:solidFill>
                <a:srgbClr val="000000"/>
              </a:solidFill>
              <a:uFill>
                <a:solidFill>
                  <a:srgbClr val="ffffff"/>
                </a:solidFill>
              </a:uFill>
              <a:latin typeface="Arial"/>
            </a:endParaRPr>
          </a:p>
          <a:p>
            <a:pPr>
              <a:lnSpc>
                <a:spcPct val="100000"/>
              </a:lnSpc>
            </a:pPr>
            <a:endParaRPr lang="en-US" sz="1400" spc="-1" strike="noStrike">
              <a:solidFill>
                <a:srgbClr val="000000"/>
              </a:solidFill>
              <a:uFill>
                <a:solidFill>
                  <a:srgbClr val="ffffff"/>
                </a:solidFill>
              </a:uFill>
              <a:latin typeface="Arial"/>
            </a:endParaRPr>
          </a:p>
          <a:p>
            <a:pPr>
              <a:lnSpc>
                <a:spcPct val="100000"/>
              </a:lnSpc>
            </a:pPr>
            <a:r>
              <a:rPr lang="en-US" sz="2400" spc="-1" strike="noStrike">
                <a:solidFill>
                  <a:srgbClr val="000000"/>
                </a:solidFill>
                <a:uFill>
                  <a:solidFill>
                    <a:srgbClr val="ffffff"/>
                  </a:solidFill>
                </a:uFill>
                <a:latin typeface="Arial"/>
                <a:ea typeface="Arial"/>
              </a:rPr>
              <a:t>Although it does change the computation slightly, batching still leads to some sort of local minima of the loss function.</a:t>
            </a:r>
            <a:endParaRPr lang="en-US" sz="1400" spc="-1" strike="noStrike">
              <a:solidFill>
                <a:srgbClr val="000000"/>
              </a:solidFill>
              <a:uFill>
                <a:solidFill>
                  <a:srgbClr val="ffffff"/>
                </a:solidFill>
              </a:uFill>
              <a:latin typeface="Arial"/>
            </a:endParaRPr>
          </a:p>
          <a:p>
            <a:pPr>
              <a:lnSpc>
                <a:spcPct val="100000"/>
              </a:lnSpc>
            </a:pPr>
            <a:endParaRPr lang="en-US" sz="1400" spc="-1" strike="noStrike">
              <a:solidFill>
                <a:srgbClr val="000000"/>
              </a:solidFill>
              <a:uFill>
                <a:solidFill>
                  <a:srgbClr val="ffffff"/>
                </a:solidFill>
              </a:uFill>
              <a:latin typeface="Arial"/>
            </a:endParaRPr>
          </a:p>
          <a:p>
            <a:pPr>
              <a:lnSpc>
                <a:spcPct val="100000"/>
              </a:lnSpc>
            </a:pPr>
            <a:r>
              <a:rPr lang="en-US" sz="2400" spc="-1" strike="noStrike">
                <a:solidFill>
                  <a:srgbClr val="000000"/>
                </a:solidFill>
                <a:uFill>
                  <a:solidFill>
                    <a:srgbClr val="ffffff"/>
                  </a:solidFill>
                </a:uFill>
                <a:latin typeface="Arial"/>
                <a:ea typeface="Arial"/>
              </a:rPr>
              <a:t>When you already aren’t going to find an optimal solution, cutting corners isn’t that bad :)</a:t>
            </a:r>
            <a:endParaRPr lang="en-US" sz="1400" spc="-1" strike="noStrike">
              <a:solidFill>
                <a:srgbClr val="000000"/>
              </a:solidFill>
              <a:uFill>
                <a:solidFill>
                  <a:srgbClr val="ffffff"/>
                </a:solidFill>
              </a:uFill>
              <a:latin typeface="Arial"/>
            </a:endParaRPr>
          </a:p>
        </p:txBody>
      </p:sp>
      <p:sp>
        <p:nvSpPr>
          <p:cNvPr id="287" name="TextShape 3"/>
          <p:cNvSpPr txBox="1"/>
          <p:nvPr/>
        </p:nvSpPr>
        <p:spPr>
          <a:xfrm>
            <a:off x="8556840" y="4749840"/>
            <a:ext cx="548280" cy="393120"/>
          </a:xfrm>
          <a:prstGeom prst="rect">
            <a:avLst/>
          </a:prstGeom>
          <a:noFill/>
          <a:ln>
            <a:noFill/>
          </a:ln>
        </p:spPr>
        <p:txBody>
          <a:bodyPr tIns="91440" bIns="91440" anchor="ctr"/>
          <a:p>
            <a:pPr algn="r">
              <a:lnSpc>
                <a:spcPct val="100000"/>
              </a:lnSpc>
            </a:pPr>
            <a:fld id="{257F0FF1-5F02-41F1-B8B6-F5117E1E1628}" type="slidenum">
              <a:rPr lang="en-US" sz="1300" spc="-1" strike="noStrike">
                <a:solidFill>
                  <a:srgbClr val="2388db"/>
                </a:solidFill>
                <a:uFill>
                  <a:solidFill>
                    <a:srgbClr val="ffffff"/>
                  </a:solidFill>
                </a:uFill>
                <a:latin typeface="Arial"/>
                <a:ea typeface="Arial"/>
              </a:rPr>
              <a:t>&lt;number&gt;</a:t>
            </a:fld>
            <a:endParaRPr lang="en-US" sz="1400" spc="-1" strike="noStrike">
              <a:solidFill>
                <a:srgbClr val="000000"/>
              </a:solidFill>
              <a:uFill>
                <a:solidFill>
                  <a:srgbClr val="ffffff"/>
                </a:solidFill>
              </a:uFill>
              <a:latin typeface="Times New Roman"/>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88" name="TextShape 1"/>
          <p:cNvSpPr txBox="1"/>
          <p:nvPr/>
        </p:nvSpPr>
        <p:spPr>
          <a:xfrm>
            <a:off x="457200" y="205920"/>
            <a:ext cx="8229240" cy="857160"/>
          </a:xfrm>
          <a:prstGeom prst="rect">
            <a:avLst/>
          </a:prstGeom>
          <a:noFill/>
          <a:ln>
            <a:noFill/>
          </a:ln>
        </p:spPr>
        <p:txBody>
          <a:bodyPr tIns="91440" bIns="91440" anchor="b"/>
          <a:p>
            <a:pPr>
              <a:lnSpc>
                <a:spcPct val="100000"/>
              </a:lnSpc>
            </a:pPr>
            <a:r>
              <a:rPr b="1" lang="en-US" sz="3600" spc="-1" strike="noStrike">
                <a:solidFill>
                  <a:srgbClr val="ffffff"/>
                </a:solidFill>
                <a:uFill>
                  <a:solidFill>
                    <a:srgbClr val="ffffff"/>
                  </a:solidFill>
                </a:uFill>
                <a:latin typeface="Arial"/>
                <a:ea typeface="Arial"/>
              </a:rPr>
              <a:t>Data Transfer Issues</a:t>
            </a:r>
            <a:endParaRPr lang="en-US" sz="1400" spc="-1" strike="noStrike">
              <a:solidFill>
                <a:srgbClr val="000000"/>
              </a:solidFill>
              <a:uFill>
                <a:solidFill>
                  <a:srgbClr val="ffffff"/>
                </a:solidFill>
              </a:uFill>
              <a:latin typeface="Arial"/>
            </a:endParaRPr>
          </a:p>
        </p:txBody>
      </p:sp>
      <p:sp>
        <p:nvSpPr>
          <p:cNvPr id="289" name="TextShape 2"/>
          <p:cNvSpPr txBox="1"/>
          <p:nvPr/>
        </p:nvSpPr>
        <p:spPr>
          <a:xfrm>
            <a:off x="457200" y="1200240"/>
            <a:ext cx="8229240" cy="3725280"/>
          </a:xfrm>
          <a:prstGeom prst="rect">
            <a:avLst/>
          </a:prstGeom>
          <a:noFill/>
          <a:ln>
            <a:noFill/>
          </a:ln>
        </p:spPr>
        <p:txBody>
          <a:bodyPr tIns="91440" bIns="91440"/>
          <a:p>
            <a:pPr>
              <a:lnSpc>
                <a:spcPct val="100000"/>
              </a:lnSpc>
            </a:pPr>
            <a:r>
              <a:rPr lang="en-US" sz="2400" spc="-1" strike="noStrike">
                <a:solidFill>
                  <a:srgbClr val="000000"/>
                </a:solidFill>
                <a:uFill>
                  <a:solidFill>
                    <a:srgbClr val="ffffff"/>
                  </a:solidFill>
                </a:uFill>
                <a:latin typeface="Arial"/>
                <a:ea typeface="Arial"/>
              </a:rPr>
              <a:t>Your program for set 5 will read LSA representations of reviews from stdin and will sloppy cluster them.</a:t>
            </a:r>
            <a:endParaRPr lang="en-US" sz="1400" spc="-1" strike="noStrike">
              <a:solidFill>
                <a:srgbClr val="000000"/>
              </a:solidFill>
              <a:uFill>
                <a:solidFill>
                  <a:srgbClr val="ffffff"/>
                </a:solidFill>
              </a:uFill>
              <a:latin typeface="Arial"/>
            </a:endParaRPr>
          </a:p>
          <a:p>
            <a:pPr>
              <a:lnSpc>
                <a:spcPct val="100000"/>
              </a:lnSpc>
            </a:pPr>
            <a:endParaRPr lang="en-US" sz="1400" spc="-1" strike="noStrike">
              <a:solidFill>
                <a:srgbClr val="000000"/>
              </a:solidFill>
              <a:uFill>
                <a:solidFill>
                  <a:srgbClr val="ffffff"/>
                </a:solidFill>
              </a:uFill>
              <a:latin typeface="Arial"/>
            </a:endParaRPr>
          </a:p>
          <a:p>
            <a:pPr>
              <a:lnSpc>
                <a:spcPct val="100000"/>
              </a:lnSpc>
            </a:pPr>
            <a:r>
              <a:rPr lang="en-US" sz="2400" spc="-1" strike="noStrike">
                <a:solidFill>
                  <a:srgbClr val="000000"/>
                </a:solidFill>
                <a:uFill>
                  <a:solidFill>
                    <a:srgbClr val="ffffff"/>
                  </a:solidFill>
                </a:uFill>
                <a:latin typeface="Arial"/>
                <a:ea typeface="Arial"/>
              </a:rPr>
              <a:t>Your tasks:</a:t>
            </a:r>
            <a:endParaRPr lang="en-US" sz="1400" spc="-1" strike="noStrike">
              <a:solidFill>
                <a:srgbClr val="000000"/>
              </a:solidFill>
              <a:uFill>
                <a:solidFill>
                  <a:srgbClr val="ffffff"/>
                </a:solidFill>
              </a:uFill>
              <a:latin typeface="Arial"/>
            </a:endParaRPr>
          </a:p>
          <a:p>
            <a:pPr marL="457200" indent="-380520">
              <a:lnSpc>
                <a:spcPct val="100000"/>
              </a:lnSpc>
              <a:buClr>
                <a:srgbClr val="000000"/>
              </a:buClr>
              <a:buFont typeface="Arial"/>
              <a:buChar char="●"/>
            </a:pPr>
            <a:r>
              <a:rPr lang="en-US" sz="2400" spc="-1" strike="noStrike">
                <a:solidFill>
                  <a:srgbClr val="000000"/>
                </a:solidFill>
                <a:uFill>
                  <a:solidFill>
                    <a:srgbClr val="ffffff"/>
                  </a:solidFill>
                </a:uFill>
                <a:latin typeface="Arial"/>
                <a:ea typeface="Arial"/>
              </a:rPr>
              <a:t>overlap data transfer and computation between host and device (hopefully saturate interface on haru)</a:t>
            </a:r>
            <a:endParaRPr lang="en-US" sz="1400" spc="-1" strike="noStrike">
              <a:solidFill>
                <a:srgbClr val="000000"/>
              </a:solidFill>
              <a:uFill>
                <a:solidFill>
                  <a:srgbClr val="ffffff"/>
                </a:solidFill>
              </a:uFill>
              <a:latin typeface="Arial"/>
            </a:endParaRPr>
          </a:p>
          <a:p>
            <a:pPr marL="457200" indent="-380520">
              <a:lnSpc>
                <a:spcPct val="100000"/>
              </a:lnSpc>
              <a:buClr>
                <a:srgbClr val="000000"/>
              </a:buClr>
              <a:buFont typeface="Arial"/>
              <a:buChar char="●"/>
            </a:pPr>
            <a:r>
              <a:rPr lang="en-US" sz="2400" spc="-1" strike="noStrike">
                <a:solidFill>
                  <a:srgbClr val="000000"/>
                </a:solidFill>
                <a:uFill>
                  <a:solidFill>
                    <a:srgbClr val="ffffff"/>
                  </a:solidFill>
                </a:uFill>
                <a:latin typeface="Arial"/>
                <a:ea typeface="Arial"/>
              </a:rPr>
              <a:t>implement sloppy clustering algorithm</a:t>
            </a:r>
            <a:endParaRPr lang="en-US" sz="1400" spc="-1" strike="noStrike">
              <a:solidFill>
                <a:srgbClr val="000000"/>
              </a:solidFill>
              <a:uFill>
                <a:solidFill>
                  <a:srgbClr val="ffffff"/>
                </a:solidFill>
              </a:uFill>
              <a:latin typeface="Arial"/>
            </a:endParaRPr>
          </a:p>
          <a:p>
            <a:pPr marL="457200" indent="-380520">
              <a:lnSpc>
                <a:spcPct val="100000"/>
              </a:lnSpc>
              <a:buClr>
                <a:srgbClr val="000000"/>
              </a:buClr>
              <a:buFont typeface="Arial"/>
              <a:buChar char="●"/>
            </a:pPr>
            <a:r>
              <a:rPr lang="en-US" sz="2400" spc="-1" strike="noStrike">
                <a:solidFill>
                  <a:srgbClr val="000000"/>
                </a:solidFill>
                <a:uFill>
                  <a:solidFill>
                    <a:srgbClr val="ffffff"/>
                  </a:solidFill>
                </a:uFill>
                <a:latin typeface="Arial"/>
                <a:ea typeface="Arial"/>
              </a:rPr>
              <a:t>analyze latency and throughput of system</a:t>
            </a:r>
            <a:endParaRPr lang="en-US" sz="1400" spc="-1" strike="noStrike">
              <a:solidFill>
                <a:srgbClr val="000000"/>
              </a:solidFill>
              <a:uFill>
                <a:solidFill>
                  <a:srgbClr val="ffffff"/>
                </a:solidFill>
              </a:uFill>
              <a:latin typeface="Arial"/>
            </a:endParaRPr>
          </a:p>
        </p:txBody>
      </p:sp>
      <p:sp>
        <p:nvSpPr>
          <p:cNvPr id="290" name="TextShape 3"/>
          <p:cNvSpPr txBox="1"/>
          <p:nvPr/>
        </p:nvSpPr>
        <p:spPr>
          <a:xfrm>
            <a:off x="8556840" y="4749840"/>
            <a:ext cx="548280" cy="393120"/>
          </a:xfrm>
          <a:prstGeom prst="rect">
            <a:avLst/>
          </a:prstGeom>
          <a:noFill/>
          <a:ln>
            <a:noFill/>
          </a:ln>
        </p:spPr>
        <p:txBody>
          <a:bodyPr tIns="91440" bIns="91440" anchor="ctr"/>
          <a:p>
            <a:pPr algn="r">
              <a:lnSpc>
                <a:spcPct val="100000"/>
              </a:lnSpc>
            </a:pPr>
            <a:fld id="{B6228CD9-DC46-43AB-9120-BCEE2BCE1506}" type="slidenum">
              <a:rPr lang="en-US" sz="1300" spc="-1" strike="noStrike">
                <a:solidFill>
                  <a:srgbClr val="2388db"/>
                </a:solidFill>
                <a:uFill>
                  <a:solidFill>
                    <a:srgbClr val="ffffff"/>
                  </a:solidFill>
                </a:uFill>
                <a:latin typeface="Arial"/>
                <a:ea typeface="Arial"/>
              </a:rPr>
              <a:t>&lt;number&gt;</a:t>
            </a:fld>
            <a:endParaRPr lang="en-US" sz="1400" spc="-1" strike="noStrike">
              <a:solidFill>
                <a:srgbClr val="000000"/>
              </a:solidFill>
              <a:uFill>
                <a:solidFill>
                  <a:srgbClr val="ffffff"/>
                </a:solidFill>
              </a:uFill>
              <a:latin typeface="Times New Roman"/>
            </a:endParaRPr>
          </a:p>
        </p:txBody>
      </p:sp>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91" name="TextShape 1"/>
          <p:cNvSpPr txBox="1"/>
          <p:nvPr/>
        </p:nvSpPr>
        <p:spPr>
          <a:xfrm>
            <a:off x="457200" y="205920"/>
            <a:ext cx="8229240" cy="857160"/>
          </a:xfrm>
          <a:prstGeom prst="rect">
            <a:avLst/>
          </a:prstGeom>
          <a:noFill/>
          <a:ln>
            <a:noFill/>
          </a:ln>
        </p:spPr>
        <p:txBody>
          <a:bodyPr tIns="91440" bIns="91440" anchor="b"/>
          <a:p>
            <a:pPr>
              <a:lnSpc>
                <a:spcPct val="100000"/>
              </a:lnSpc>
            </a:pPr>
            <a:r>
              <a:rPr b="1" lang="en-US" sz="3600" spc="-1" strike="noStrike">
                <a:solidFill>
                  <a:srgbClr val="ffffff"/>
                </a:solidFill>
                <a:uFill>
                  <a:solidFill>
                    <a:srgbClr val="ffffff"/>
                  </a:solidFill>
                </a:uFill>
                <a:latin typeface="Arial"/>
                <a:ea typeface="Arial"/>
              </a:rPr>
              <a:t>2016 Set 5 Outline</a:t>
            </a:r>
            <a:endParaRPr lang="en-US" sz="1400" spc="-1" strike="noStrike">
              <a:solidFill>
                <a:srgbClr val="000000"/>
              </a:solidFill>
              <a:uFill>
                <a:solidFill>
                  <a:srgbClr val="ffffff"/>
                </a:solidFill>
              </a:uFill>
              <a:latin typeface="Arial"/>
            </a:endParaRPr>
          </a:p>
        </p:txBody>
      </p:sp>
      <p:sp>
        <p:nvSpPr>
          <p:cNvPr id="292" name="TextShape 2"/>
          <p:cNvSpPr txBox="1"/>
          <p:nvPr/>
        </p:nvSpPr>
        <p:spPr>
          <a:xfrm>
            <a:off x="457200" y="1200240"/>
            <a:ext cx="8229240" cy="3725280"/>
          </a:xfrm>
          <a:prstGeom prst="rect">
            <a:avLst/>
          </a:prstGeom>
          <a:noFill/>
          <a:ln>
            <a:noFill/>
          </a:ln>
        </p:spPr>
        <p:txBody>
          <a:bodyPr tIns="91440" bIns="91440"/>
          <a:p>
            <a:pPr marL="457200" indent="-380520">
              <a:lnSpc>
                <a:spcPct val="100000"/>
              </a:lnSpc>
              <a:buClr>
                <a:srgbClr val="000000"/>
              </a:buClr>
              <a:buFont typeface="Arial"/>
              <a:buChar char="●"/>
            </a:pPr>
            <a:r>
              <a:rPr lang="en-US" sz="2400" spc="-1" strike="noStrike">
                <a:solidFill>
                  <a:srgbClr val="000000"/>
                </a:solidFill>
                <a:uFill>
                  <a:solidFill>
                    <a:srgbClr val="ffffff"/>
                  </a:solidFill>
                </a:uFill>
                <a:latin typeface="Arial"/>
                <a:ea typeface="Arial"/>
              </a:rPr>
              <a:t>Logistic regression</a:t>
            </a:r>
            <a:endParaRPr lang="en-US" sz="1400" spc="-1" strike="noStrike">
              <a:solidFill>
                <a:srgbClr val="000000"/>
              </a:solidFill>
              <a:uFill>
                <a:solidFill>
                  <a:srgbClr val="ffffff"/>
                </a:solidFill>
              </a:uFill>
              <a:latin typeface="Arial"/>
            </a:endParaRPr>
          </a:p>
          <a:p>
            <a:pPr marL="457200" indent="-380520">
              <a:lnSpc>
                <a:spcPct val="100000"/>
              </a:lnSpc>
              <a:buClr>
                <a:srgbClr val="000000"/>
              </a:buClr>
              <a:buFont typeface="Arial"/>
              <a:buChar char="●"/>
            </a:pPr>
            <a:r>
              <a:rPr lang="en-US" sz="2400" spc="-1" strike="noStrike">
                <a:solidFill>
                  <a:srgbClr val="000000"/>
                </a:solidFill>
                <a:uFill>
                  <a:solidFill>
                    <a:srgbClr val="ffffff"/>
                  </a:solidFill>
                </a:uFill>
                <a:latin typeface="Arial"/>
                <a:ea typeface="Arial"/>
              </a:rPr>
              <a:t>(Stochastic) gradient descent</a:t>
            </a:r>
            <a:endParaRPr lang="en-US" sz="1400" spc="-1" strike="noStrike">
              <a:solidFill>
                <a:srgbClr val="000000"/>
              </a:solidFill>
              <a:uFill>
                <a:solidFill>
                  <a:srgbClr val="ffffff"/>
                </a:solidFill>
              </a:uFill>
              <a:latin typeface="Arial"/>
            </a:endParaRPr>
          </a:p>
          <a:p>
            <a:pPr marL="457200" indent="-380520">
              <a:lnSpc>
                <a:spcPct val="100000"/>
              </a:lnSpc>
              <a:buClr>
                <a:srgbClr val="000000"/>
              </a:buClr>
              <a:buFont typeface="Arial"/>
              <a:buChar char="●"/>
            </a:pPr>
            <a:r>
              <a:rPr lang="en-US" sz="2400" spc="-1" strike="noStrike">
                <a:solidFill>
                  <a:srgbClr val="000000"/>
                </a:solidFill>
                <a:uFill>
                  <a:solidFill>
                    <a:srgbClr val="ffffff"/>
                  </a:solidFill>
                </a:uFill>
                <a:latin typeface="Arial"/>
                <a:ea typeface="Arial"/>
              </a:rPr>
              <a:t>Parallelizing SGD for neural nets (with emphasis on Google’s distributed neural net implementation)</a:t>
            </a:r>
            <a:endParaRPr lang="en-US" sz="1400" spc="-1" strike="noStrike">
              <a:solidFill>
                <a:srgbClr val="000000"/>
              </a:solidFill>
              <a:uFill>
                <a:solidFill>
                  <a:srgbClr val="ffffff"/>
                </a:solidFill>
              </a:uFill>
              <a:latin typeface="Arial"/>
            </a:endParaRPr>
          </a:p>
        </p:txBody>
      </p:sp>
      <p:sp>
        <p:nvSpPr>
          <p:cNvPr id="293" name="TextShape 3"/>
          <p:cNvSpPr txBox="1"/>
          <p:nvPr/>
        </p:nvSpPr>
        <p:spPr>
          <a:xfrm>
            <a:off x="8556840" y="4749840"/>
            <a:ext cx="548280" cy="393120"/>
          </a:xfrm>
          <a:prstGeom prst="rect">
            <a:avLst/>
          </a:prstGeom>
          <a:noFill/>
          <a:ln>
            <a:noFill/>
          </a:ln>
        </p:spPr>
        <p:txBody>
          <a:bodyPr tIns="91440" bIns="91440" anchor="ctr"/>
          <a:p>
            <a:pPr algn="r">
              <a:lnSpc>
                <a:spcPct val="100000"/>
              </a:lnSpc>
            </a:pPr>
            <a:fld id="{678DC4FD-8BF0-46D7-9B8A-1CD29BEAB5C1}" type="slidenum">
              <a:rPr lang="en-US" sz="1300" spc="-1" strike="noStrike">
                <a:solidFill>
                  <a:srgbClr val="2388db"/>
                </a:solidFill>
                <a:uFill>
                  <a:solidFill>
                    <a:srgbClr val="ffffff"/>
                  </a:solidFill>
                </a:uFill>
                <a:latin typeface="Arial"/>
                <a:ea typeface="Arial"/>
              </a:rPr>
              <a:t>&lt;number&gt;</a:t>
            </a:fld>
            <a:endParaRPr lang="en-US" sz="1300" spc="-1" strike="noStrike">
              <a:solidFill>
                <a:srgbClr val="000000"/>
              </a:solidFill>
              <a:uFill>
                <a:solidFill>
                  <a:srgbClr val="ffffff"/>
                </a:solidFill>
              </a:uFill>
              <a:latin typeface="Times New Roman"/>
            </a:endParaRPr>
          </a:p>
        </p:txBody>
      </p:sp>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94" name="TextShape 1"/>
          <p:cNvSpPr txBox="1"/>
          <p:nvPr/>
        </p:nvSpPr>
        <p:spPr>
          <a:xfrm>
            <a:off x="457200" y="205920"/>
            <a:ext cx="8229240" cy="857160"/>
          </a:xfrm>
          <a:prstGeom prst="rect">
            <a:avLst/>
          </a:prstGeom>
          <a:noFill/>
          <a:ln>
            <a:noFill/>
          </a:ln>
        </p:spPr>
        <p:txBody>
          <a:bodyPr tIns="91440" bIns="91440" anchor="b"/>
          <a:p>
            <a:pPr>
              <a:lnSpc>
                <a:spcPct val="100000"/>
              </a:lnSpc>
            </a:pPr>
            <a:r>
              <a:rPr b="1" lang="en-US" sz="3600" spc="-1" strike="noStrike">
                <a:solidFill>
                  <a:srgbClr val="ffffff"/>
                </a:solidFill>
                <a:uFill>
                  <a:solidFill>
                    <a:srgbClr val="ffffff"/>
                  </a:solidFill>
                </a:uFill>
                <a:latin typeface="Arial"/>
                <a:ea typeface="Arial"/>
              </a:rPr>
              <a:t>Binary Classification</a:t>
            </a:r>
            <a:endParaRPr lang="en-US" sz="1400" spc="-1" strike="noStrike">
              <a:solidFill>
                <a:srgbClr val="000000"/>
              </a:solidFill>
              <a:uFill>
                <a:solidFill>
                  <a:srgbClr val="ffffff"/>
                </a:solidFill>
              </a:uFill>
              <a:latin typeface="Arial"/>
            </a:endParaRPr>
          </a:p>
        </p:txBody>
      </p:sp>
      <p:sp>
        <p:nvSpPr>
          <p:cNvPr id="295" name="TextShape 2"/>
          <p:cNvSpPr txBox="1"/>
          <p:nvPr/>
        </p:nvSpPr>
        <p:spPr>
          <a:xfrm>
            <a:off x="457200" y="1200240"/>
            <a:ext cx="8229240" cy="3725280"/>
          </a:xfrm>
          <a:prstGeom prst="rect">
            <a:avLst/>
          </a:prstGeom>
          <a:noFill/>
          <a:ln>
            <a:noFill/>
          </a:ln>
        </p:spPr>
        <p:txBody>
          <a:bodyPr tIns="91440" bIns="91440"/>
          <a:p>
            <a:pPr>
              <a:lnSpc>
                <a:spcPct val="100000"/>
              </a:lnSpc>
            </a:pPr>
            <a:r>
              <a:rPr lang="en-US" sz="2400" spc="-1" strike="noStrike">
                <a:solidFill>
                  <a:srgbClr val="000000"/>
                </a:solidFill>
                <a:uFill>
                  <a:solidFill>
                    <a:srgbClr val="ffffff"/>
                  </a:solidFill>
                </a:uFill>
                <a:latin typeface="Arial"/>
                <a:ea typeface="Arial"/>
              </a:rPr>
              <a:t>Goal: Classify data into one of two categories.</a:t>
            </a:r>
            <a:endParaRPr lang="en-US" sz="1400" spc="-1" strike="noStrike">
              <a:solidFill>
                <a:srgbClr val="000000"/>
              </a:solidFill>
              <a:uFill>
                <a:solidFill>
                  <a:srgbClr val="ffffff"/>
                </a:solidFill>
              </a:uFill>
              <a:latin typeface="Arial"/>
            </a:endParaRPr>
          </a:p>
          <a:p>
            <a:pPr>
              <a:lnSpc>
                <a:spcPct val="100000"/>
              </a:lnSpc>
            </a:pPr>
            <a:endParaRPr lang="en-US" sz="1400" spc="-1" strike="noStrike">
              <a:solidFill>
                <a:srgbClr val="000000"/>
              </a:solidFill>
              <a:uFill>
                <a:solidFill>
                  <a:srgbClr val="ffffff"/>
                </a:solidFill>
              </a:uFill>
              <a:latin typeface="Arial"/>
            </a:endParaRPr>
          </a:p>
          <a:p>
            <a:pPr>
              <a:lnSpc>
                <a:spcPct val="100000"/>
              </a:lnSpc>
            </a:pPr>
            <a:r>
              <a:rPr lang="en-US" sz="2400" spc="-1" strike="noStrike">
                <a:solidFill>
                  <a:srgbClr val="000000"/>
                </a:solidFill>
                <a:uFill>
                  <a:solidFill>
                    <a:srgbClr val="ffffff"/>
                  </a:solidFill>
                </a:uFill>
                <a:latin typeface="Arial"/>
                <a:ea typeface="Arial"/>
              </a:rPr>
              <a:t>“</a:t>
            </a:r>
            <a:r>
              <a:rPr lang="en-US" sz="2400" spc="-1" strike="noStrike">
                <a:solidFill>
                  <a:srgbClr val="000000"/>
                </a:solidFill>
                <a:uFill>
                  <a:solidFill>
                    <a:srgbClr val="ffffff"/>
                  </a:solidFill>
                </a:uFill>
                <a:latin typeface="Arial"/>
                <a:ea typeface="Arial"/>
              </a:rPr>
              <a:t>Is this Yelp review of a restaurant or of a different type of business”?</a:t>
            </a:r>
            <a:endParaRPr lang="en-US" sz="1400" spc="-1" strike="noStrike">
              <a:solidFill>
                <a:srgbClr val="000000"/>
              </a:solidFill>
              <a:uFill>
                <a:solidFill>
                  <a:srgbClr val="ffffff"/>
                </a:solidFill>
              </a:uFill>
              <a:latin typeface="Arial"/>
            </a:endParaRPr>
          </a:p>
          <a:p>
            <a:pPr>
              <a:lnSpc>
                <a:spcPct val="100000"/>
              </a:lnSpc>
            </a:pPr>
            <a:endParaRPr lang="en-US" sz="1400" spc="-1" strike="noStrike">
              <a:solidFill>
                <a:srgbClr val="000000"/>
              </a:solidFill>
              <a:uFill>
                <a:solidFill>
                  <a:srgbClr val="ffffff"/>
                </a:solidFill>
              </a:uFill>
              <a:latin typeface="Arial"/>
            </a:endParaRPr>
          </a:p>
          <a:p>
            <a:pPr>
              <a:lnSpc>
                <a:spcPct val="100000"/>
              </a:lnSpc>
            </a:pPr>
            <a:r>
              <a:rPr lang="en-US" sz="2400" spc="-1" strike="noStrike">
                <a:solidFill>
                  <a:srgbClr val="000000"/>
                </a:solidFill>
                <a:uFill>
                  <a:solidFill>
                    <a:srgbClr val="ffffff"/>
                  </a:solidFill>
                </a:uFill>
                <a:latin typeface="Arial"/>
                <a:ea typeface="Arial"/>
              </a:rPr>
              <a:t>Given: </a:t>
            </a:r>
            <a:endParaRPr lang="en-US" sz="1400" spc="-1" strike="noStrike">
              <a:solidFill>
                <a:srgbClr val="000000"/>
              </a:solidFill>
              <a:uFill>
                <a:solidFill>
                  <a:srgbClr val="ffffff"/>
                </a:solidFill>
              </a:uFill>
              <a:latin typeface="Arial"/>
            </a:endParaRPr>
          </a:p>
          <a:p>
            <a:pPr marL="457200" indent="-380520">
              <a:lnSpc>
                <a:spcPct val="100000"/>
              </a:lnSpc>
              <a:buClr>
                <a:srgbClr val="000000"/>
              </a:buClr>
              <a:buFont typeface="Arial"/>
              <a:buChar char="●"/>
            </a:pPr>
            <a:r>
              <a:rPr lang="en-US" sz="2400" spc="-1" strike="noStrike">
                <a:solidFill>
                  <a:srgbClr val="000000"/>
                </a:solidFill>
                <a:uFill>
                  <a:solidFill>
                    <a:srgbClr val="ffffff"/>
                  </a:solidFill>
                </a:uFill>
                <a:latin typeface="Arial"/>
                <a:ea typeface="Arial"/>
              </a:rPr>
              <a:t>training set of (data, category) aka (X, y)</a:t>
            </a:r>
            <a:endParaRPr lang="en-US" sz="1400" spc="-1" strike="noStrike">
              <a:solidFill>
                <a:srgbClr val="000000"/>
              </a:solidFill>
              <a:uFill>
                <a:solidFill>
                  <a:srgbClr val="ffffff"/>
                </a:solidFill>
              </a:uFill>
              <a:latin typeface="Arial"/>
            </a:endParaRPr>
          </a:p>
          <a:p>
            <a:pPr marL="457200" indent="-380520">
              <a:lnSpc>
                <a:spcPct val="100000"/>
              </a:lnSpc>
              <a:buClr>
                <a:srgbClr val="000000"/>
              </a:buClr>
              <a:buFont typeface="Arial"/>
              <a:buChar char="●"/>
            </a:pPr>
            <a:r>
              <a:rPr lang="en-US" sz="2400" spc="-1" strike="noStrike">
                <a:solidFill>
                  <a:srgbClr val="000000"/>
                </a:solidFill>
                <a:uFill>
                  <a:solidFill>
                    <a:srgbClr val="ffffff"/>
                  </a:solidFill>
                </a:uFill>
                <a:latin typeface="Arial"/>
                <a:ea typeface="Arial"/>
              </a:rPr>
              <a:t>test set of (X) for which we want to estimate y</a:t>
            </a:r>
            <a:endParaRPr lang="en-US" sz="1400" spc="-1" strike="noStrike">
              <a:solidFill>
                <a:srgbClr val="000000"/>
              </a:solidFill>
              <a:uFill>
                <a:solidFill>
                  <a:srgbClr val="ffffff"/>
                </a:solidFill>
              </a:uFill>
              <a:latin typeface="Arial"/>
            </a:endParaRPr>
          </a:p>
        </p:txBody>
      </p:sp>
      <p:sp>
        <p:nvSpPr>
          <p:cNvPr id="296" name="TextShape 3"/>
          <p:cNvSpPr txBox="1"/>
          <p:nvPr/>
        </p:nvSpPr>
        <p:spPr>
          <a:xfrm>
            <a:off x="8556840" y="4749840"/>
            <a:ext cx="548280" cy="393120"/>
          </a:xfrm>
          <a:prstGeom prst="rect">
            <a:avLst/>
          </a:prstGeom>
          <a:noFill/>
          <a:ln>
            <a:noFill/>
          </a:ln>
        </p:spPr>
        <p:txBody>
          <a:bodyPr tIns="91440" bIns="91440" anchor="ctr"/>
          <a:p>
            <a:pPr algn="r">
              <a:lnSpc>
                <a:spcPct val="100000"/>
              </a:lnSpc>
            </a:pPr>
            <a:fld id="{BA6B5783-C09C-4E4B-A222-98F77B17366B}" type="slidenum">
              <a:rPr lang="en-US" sz="1300" spc="-1" strike="noStrike">
                <a:solidFill>
                  <a:srgbClr val="2388db"/>
                </a:solidFill>
                <a:uFill>
                  <a:solidFill>
                    <a:srgbClr val="ffffff"/>
                  </a:solidFill>
                </a:uFill>
                <a:latin typeface="Arial"/>
                <a:ea typeface="Arial"/>
              </a:rPr>
              <a:t>&lt;number&gt;</a:t>
            </a:fld>
            <a:endParaRPr lang="en-US" sz="1300" spc="-1" strike="noStrike">
              <a:solidFill>
                <a:srgbClr val="000000"/>
              </a:solidFill>
              <a:uFill>
                <a:solidFill>
                  <a:srgbClr val="ffffff"/>
                </a:solidFill>
              </a:uFill>
              <a:latin typeface="Times New Roman"/>
            </a:endParaRPr>
          </a:p>
        </p:txBody>
      </p:sp>
    </p:spTree>
  </p:cSld>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97" name="TextShape 1"/>
          <p:cNvSpPr txBox="1"/>
          <p:nvPr/>
        </p:nvSpPr>
        <p:spPr>
          <a:xfrm>
            <a:off x="457200" y="205920"/>
            <a:ext cx="8229240" cy="857160"/>
          </a:xfrm>
          <a:prstGeom prst="rect">
            <a:avLst/>
          </a:prstGeom>
          <a:noFill/>
          <a:ln>
            <a:noFill/>
          </a:ln>
        </p:spPr>
        <p:txBody>
          <a:bodyPr tIns="91440" bIns="91440" anchor="b"/>
          <a:p>
            <a:pPr>
              <a:lnSpc>
                <a:spcPct val="100000"/>
              </a:lnSpc>
            </a:pPr>
            <a:r>
              <a:rPr b="1" lang="en-US" sz="3600" spc="-1" strike="noStrike">
                <a:solidFill>
                  <a:srgbClr val="ffffff"/>
                </a:solidFill>
                <a:uFill>
                  <a:solidFill>
                    <a:srgbClr val="ffffff"/>
                  </a:solidFill>
                </a:uFill>
                <a:latin typeface="Arial"/>
                <a:ea typeface="Arial"/>
              </a:rPr>
              <a:t>Logistic Regression</a:t>
            </a:r>
            <a:endParaRPr lang="en-US" sz="1400" spc="-1" strike="noStrike">
              <a:solidFill>
                <a:srgbClr val="000000"/>
              </a:solidFill>
              <a:uFill>
                <a:solidFill>
                  <a:srgbClr val="ffffff"/>
                </a:solidFill>
              </a:uFill>
              <a:latin typeface="Arial"/>
            </a:endParaRPr>
          </a:p>
        </p:txBody>
      </p:sp>
      <p:sp>
        <p:nvSpPr>
          <p:cNvPr id="298" name="TextShape 2"/>
          <p:cNvSpPr txBox="1"/>
          <p:nvPr/>
        </p:nvSpPr>
        <p:spPr>
          <a:xfrm>
            <a:off x="457200" y="1200240"/>
            <a:ext cx="8229240" cy="3725280"/>
          </a:xfrm>
          <a:prstGeom prst="rect">
            <a:avLst/>
          </a:prstGeom>
          <a:noFill/>
          <a:ln>
            <a:noFill/>
          </a:ln>
        </p:spPr>
        <p:txBody>
          <a:bodyPr tIns="91440" bIns="91440"/>
          <a:p>
            <a:pPr>
              <a:lnSpc>
                <a:spcPct val="100000"/>
              </a:lnSpc>
            </a:pPr>
            <a:r>
              <a:rPr lang="en-US" sz="2400" spc="-1" strike="noStrike">
                <a:solidFill>
                  <a:srgbClr val="000000"/>
                </a:solidFill>
                <a:uFill>
                  <a:solidFill>
                    <a:srgbClr val="ffffff"/>
                  </a:solidFill>
                </a:uFill>
                <a:latin typeface="Arial"/>
                <a:ea typeface="Arial"/>
              </a:rPr>
              <a:t>There are many other binary classification algorithms (random forests, SVM, Bayesian methods), but we’ll study logistic regression.</a:t>
            </a:r>
            <a:endParaRPr lang="en-US" sz="1400" spc="-1" strike="noStrike">
              <a:solidFill>
                <a:srgbClr val="000000"/>
              </a:solidFill>
              <a:uFill>
                <a:solidFill>
                  <a:srgbClr val="ffffff"/>
                </a:solidFill>
              </a:uFill>
              <a:latin typeface="Arial"/>
            </a:endParaRPr>
          </a:p>
        </p:txBody>
      </p:sp>
      <p:sp>
        <p:nvSpPr>
          <p:cNvPr id="299" name="TextShape 3"/>
          <p:cNvSpPr txBox="1"/>
          <p:nvPr/>
        </p:nvSpPr>
        <p:spPr>
          <a:xfrm>
            <a:off x="8556840" y="4749840"/>
            <a:ext cx="548280" cy="393120"/>
          </a:xfrm>
          <a:prstGeom prst="rect">
            <a:avLst/>
          </a:prstGeom>
          <a:noFill/>
          <a:ln>
            <a:noFill/>
          </a:ln>
        </p:spPr>
        <p:txBody>
          <a:bodyPr tIns="91440" bIns="91440" anchor="ctr"/>
          <a:p>
            <a:pPr algn="r">
              <a:lnSpc>
                <a:spcPct val="100000"/>
              </a:lnSpc>
            </a:pPr>
            <a:fld id="{7D4C51CE-A8D3-41BC-8B5E-9F06D380ECE2}" type="slidenum">
              <a:rPr lang="en-US" sz="1300" spc="-1" strike="noStrike">
                <a:solidFill>
                  <a:srgbClr val="2388db"/>
                </a:solidFill>
                <a:uFill>
                  <a:solidFill>
                    <a:srgbClr val="ffffff"/>
                  </a:solidFill>
                </a:uFill>
                <a:latin typeface="Arial"/>
                <a:ea typeface="Arial"/>
              </a:rPr>
              <a:t>&lt;number&gt;</a:t>
            </a:fld>
            <a:endParaRPr lang="en-US" sz="1300" spc="-1" strike="noStrike">
              <a:solidFill>
                <a:srgbClr val="000000"/>
              </a:solidFill>
              <a:uFill>
                <a:solidFill>
                  <a:srgbClr val="ffffff"/>
                </a:solidFill>
              </a:uFill>
              <a:latin typeface="Times New Roman"/>
            </a:endParaRPr>
          </a:p>
        </p:txBody>
      </p:sp>
      <p:pic>
        <p:nvPicPr>
          <p:cNvPr id="300" name="Shape 64" descr=""/>
          <p:cNvPicPr/>
          <p:nvPr/>
        </p:nvPicPr>
        <p:blipFill>
          <a:blip r:embed="rId1"/>
          <a:stretch/>
        </p:blipFill>
        <p:spPr>
          <a:xfrm>
            <a:off x="4227840" y="2073600"/>
            <a:ext cx="3784680" cy="2851920"/>
          </a:xfrm>
          <a:prstGeom prst="rect">
            <a:avLst/>
          </a:prstGeom>
          <a:ln>
            <a:noFill/>
          </a:ln>
        </p:spPr>
      </p:pic>
    </p:spTree>
  </p:cSld>
  <p:timing>
    <p:tnLst>
      <p:par>
        <p:cTn id="33" dur="indefinite" restart="never" nodeType="tmRoot">
          <p:childTnLst>
            <p:seq>
              <p:cTn id="34"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01" name="TextShape 1"/>
          <p:cNvSpPr txBox="1"/>
          <p:nvPr/>
        </p:nvSpPr>
        <p:spPr>
          <a:xfrm>
            <a:off x="457200" y="205920"/>
            <a:ext cx="8229240" cy="857160"/>
          </a:xfrm>
          <a:prstGeom prst="rect">
            <a:avLst/>
          </a:prstGeom>
          <a:noFill/>
          <a:ln>
            <a:noFill/>
          </a:ln>
        </p:spPr>
        <p:txBody>
          <a:bodyPr tIns="91440" bIns="91440" anchor="b"/>
          <a:p>
            <a:pPr>
              <a:lnSpc>
                <a:spcPct val="100000"/>
              </a:lnSpc>
            </a:pPr>
            <a:r>
              <a:rPr b="1" lang="en-US" sz="3600" spc="-1" strike="noStrike">
                <a:solidFill>
                  <a:srgbClr val="ffffff"/>
                </a:solidFill>
                <a:uFill>
                  <a:solidFill>
                    <a:srgbClr val="ffffff"/>
                  </a:solidFill>
                </a:uFill>
                <a:latin typeface="Arial"/>
                <a:ea typeface="Arial"/>
              </a:rPr>
              <a:t>Scalar Logistic Regression</a:t>
            </a:r>
            <a:endParaRPr lang="en-US" sz="1400" spc="-1" strike="noStrike">
              <a:solidFill>
                <a:srgbClr val="000000"/>
              </a:solidFill>
              <a:uFill>
                <a:solidFill>
                  <a:srgbClr val="ffffff"/>
                </a:solidFill>
              </a:uFill>
              <a:latin typeface="Arial"/>
            </a:endParaRPr>
          </a:p>
        </p:txBody>
      </p:sp>
      <p:sp>
        <p:nvSpPr>
          <p:cNvPr id="302" name="CustomShape 2"/>
          <p:cNvSpPr/>
          <p:nvPr/>
        </p:nvSpPr>
        <p:spPr>
          <a:xfrm>
            <a:off x="658800" y="3312000"/>
            <a:ext cx="7976160" cy="1420560"/>
          </a:xfrm>
          <a:prstGeom prst="rect">
            <a:avLst/>
          </a:prstGeom>
          <a:noFill/>
          <a:ln>
            <a:noFill/>
          </a:ln>
        </p:spPr>
        <p:style>
          <a:lnRef idx="0"/>
          <a:fillRef idx="0"/>
          <a:effectRef idx="0"/>
          <a:fontRef idx="minor"/>
        </p:style>
        <p:txBody>
          <a:bodyPr tIns="91440" bIns="91440"/>
          <a:p>
            <a:pPr>
              <a:lnSpc>
                <a:spcPct val="100000"/>
              </a:lnSpc>
            </a:pPr>
            <a:r>
              <a:rPr lang="en-US" sz="2400" spc="-1" strike="noStrike">
                <a:solidFill>
                  <a:srgbClr val="000000"/>
                </a:solidFill>
                <a:uFill>
                  <a:solidFill>
                    <a:srgbClr val="ffffff"/>
                  </a:solidFill>
                </a:uFill>
                <a:latin typeface="Consolas"/>
                <a:ea typeface="Consolas"/>
              </a:rPr>
              <a:t>p</a:t>
            </a:r>
            <a:r>
              <a:rPr lang="en-US" sz="2400" spc="-1" strike="noStrike">
                <a:solidFill>
                  <a:srgbClr val="000000"/>
                </a:solidFill>
                <a:uFill>
                  <a:solidFill>
                    <a:srgbClr val="ffffff"/>
                  </a:solidFill>
                </a:uFill>
                <a:latin typeface="Arial"/>
                <a:ea typeface="Arial"/>
              </a:rPr>
              <a:t>: probability of belonging to category 1</a:t>
            </a:r>
            <a:endParaRPr lang="en-US" sz="1400" spc="-1" strike="noStrike">
              <a:solidFill>
                <a:srgbClr val="000000"/>
              </a:solidFill>
              <a:uFill>
                <a:solidFill>
                  <a:srgbClr val="ffffff"/>
                </a:solidFill>
              </a:uFill>
              <a:latin typeface="Arial"/>
            </a:endParaRPr>
          </a:p>
          <a:p>
            <a:pPr>
              <a:lnSpc>
                <a:spcPct val="100000"/>
              </a:lnSpc>
            </a:pPr>
            <a:r>
              <a:rPr lang="en-US" sz="2400" spc="-1" strike="noStrike">
                <a:solidFill>
                  <a:srgbClr val="000000"/>
                </a:solidFill>
                <a:uFill>
                  <a:solidFill>
                    <a:srgbClr val="ffffff"/>
                  </a:solidFill>
                </a:uFill>
                <a:latin typeface="Consolas"/>
                <a:ea typeface="Consolas"/>
              </a:rPr>
              <a:t>x: </a:t>
            </a:r>
            <a:r>
              <a:rPr lang="en-US" sz="2400" spc="-1" strike="noStrike">
                <a:solidFill>
                  <a:srgbClr val="000000"/>
                </a:solidFill>
                <a:uFill>
                  <a:solidFill>
                    <a:srgbClr val="ffffff"/>
                  </a:solidFill>
                </a:uFill>
                <a:latin typeface="Arial"/>
                <a:ea typeface="Arial"/>
              </a:rPr>
              <a:t>data point as </a:t>
            </a:r>
            <a:r>
              <a:rPr lang="en-US" sz="2400" spc="-1" strike="noStrike">
                <a:solidFill>
                  <a:srgbClr val="000000"/>
                </a:solidFill>
                <a:uFill>
                  <a:solidFill>
                    <a:srgbClr val="ffffff"/>
                  </a:solidFill>
                </a:uFill>
                <a:latin typeface="Consolas"/>
                <a:ea typeface="Consolas"/>
              </a:rPr>
              <a:t>n </a:t>
            </a:r>
            <a:r>
              <a:rPr lang="en-US" sz="2400" spc="-1" strike="noStrike">
                <a:solidFill>
                  <a:srgbClr val="000000"/>
                </a:solidFill>
                <a:uFill>
                  <a:solidFill>
                    <a:srgbClr val="ffffff"/>
                  </a:solidFill>
                </a:uFill>
                <a:latin typeface="Arial"/>
                <a:ea typeface="Arial"/>
              </a:rPr>
              <a:t>component vector</a:t>
            </a:r>
            <a:endParaRPr lang="en-US" sz="1400" spc="-1" strike="noStrike">
              <a:solidFill>
                <a:srgbClr val="000000"/>
              </a:solidFill>
              <a:uFill>
                <a:solidFill>
                  <a:srgbClr val="ffffff"/>
                </a:solidFill>
              </a:uFill>
              <a:latin typeface="Arial"/>
            </a:endParaRPr>
          </a:p>
          <a:p>
            <a:pPr>
              <a:lnSpc>
                <a:spcPct val="100000"/>
              </a:lnSpc>
            </a:pPr>
            <a:r>
              <a:rPr lang="en-US" sz="2400" spc="-1" strike="noStrike">
                <a:solidFill>
                  <a:srgbClr val="000000"/>
                </a:solidFill>
                <a:uFill>
                  <a:solidFill>
                    <a:srgbClr val="ffffff"/>
                  </a:solidFill>
                </a:uFill>
                <a:latin typeface="Consolas"/>
                <a:ea typeface="Consolas"/>
              </a:rPr>
              <a:t>w: </a:t>
            </a:r>
            <a:r>
              <a:rPr lang="en-US" sz="2400" spc="-1" strike="noStrike">
                <a:solidFill>
                  <a:srgbClr val="000000"/>
                </a:solidFill>
                <a:uFill>
                  <a:solidFill>
                    <a:srgbClr val="ffffff"/>
                  </a:solidFill>
                </a:uFill>
                <a:latin typeface="Arial"/>
                <a:ea typeface="Arial"/>
              </a:rPr>
              <a:t>learned weight vector</a:t>
            </a:r>
            <a:endParaRPr lang="en-US" sz="1400" spc="-1" strike="noStrike">
              <a:solidFill>
                <a:srgbClr val="000000"/>
              </a:solidFill>
              <a:uFill>
                <a:solidFill>
                  <a:srgbClr val="ffffff"/>
                </a:solidFill>
              </a:uFill>
              <a:latin typeface="Arial"/>
            </a:endParaRPr>
          </a:p>
        </p:txBody>
      </p:sp>
      <p:pic>
        <p:nvPicPr>
          <p:cNvPr id="303" name="Shape 71" descr=""/>
          <p:cNvPicPr/>
          <p:nvPr/>
        </p:nvPicPr>
        <p:blipFill>
          <a:blip r:embed="rId1"/>
          <a:stretch/>
        </p:blipFill>
        <p:spPr>
          <a:xfrm>
            <a:off x="2321280" y="1321200"/>
            <a:ext cx="4651920" cy="1732320"/>
          </a:xfrm>
          <a:prstGeom prst="rect">
            <a:avLst/>
          </a:prstGeom>
          <a:ln>
            <a:noFill/>
          </a:ln>
        </p:spPr>
      </p:pic>
      <p:sp>
        <p:nvSpPr>
          <p:cNvPr id="304" name="TextShape 3"/>
          <p:cNvSpPr txBox="1"/>
          <p:nvPr/>
        </p:nvSpPr>
        <p:spPr>
          <a:xfrm>
            <a:off x="8556840" y="4749840"/>
            <a:ext cx="548280" cy="393120"/>
          </a:xfrm>
          <a:prstGeom prst="rect">
            <a:avLst/>
          </a:prstGeom>
          <a:noFill/>
          <a:ln>
            <a:noFill/>
          </a:ln>
        </p:spPr>
        <p:txBody>
          <a:bodyPr tIns="91440" bIns="91440" anchor="ctr"/>
          <a:p>
            <a:pPr algn="r">
              <a:lnSpc>
                <a:spcPct val="100000"/>
              </a:lnSpc>
            </a:pPr>
            <a:fld id="{F1A8398E-5EEC-4A20-B9B3-E1094A17A7BE}" type="slidenum">
              <a:rPr lang="en-US" sz="1300" spc="-1" strike="noStrike">
                <a:solidFill>
                  <a:srgbClr val="2388db"/>
                </a:solidFill>
                <a:uFill>
                  <a:solidFill>
                    <a:srgbClr val="ffffff"/>
                  </a:solidFill>
                </a:uFill>
                <a:latin typeface="Arial"/>
                <a:ea typeface="Arial"/>
              </a:rPr>
              <a:t>&lt;number&gt;</a:t>
            </a:fld>
            <a:endParaRPr lang="en-US" sz="1300" spc="-1" strike="noStrike">
              <a:solidFill>
                <a:srgbClr val="000000"/>
              </a:solidFill>
              <a:uFill>
                <a:solidFill>
                  <a:srgbClr val="ffffff"/>
                </a:solidFill>
              </a:uFill>
              <a:latin typeface="Times New Roman"/>
            </a:endParaRPr>
          </a:p>
        </p:txBody>
      </p:sp>
    </p:spTree>
  </p:cSld>
  <p:timing>
    <p:tnLst>
      <p:par>
        <p:cTn id="35" dur="indefinite" restart="never" nodeType="tmRoot">
          <p:childTnLst>
            <p:seq>
              <p:cTn id="36"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05" name="TextShape 1"/>
          <p:cNvSpPr txBox="1"/>
          <p:nvPr/>
        </p:nvSpPr>
        <p:spPr>
          <a:xfrm>
            <a:off x="457200" y="205920"/>
            <a:ext cx="8229240" cy="857160"/>
          </a:xfrm>
          <a:prstGeom prst="rect">
            <a:avLst/>
          </a:prstGeom>
          <a:noFill/>
          <a:ln>
            <a:noFill/>
          </a:ln>
        </p:spPr>
        <p:txBody>
          <a:bodyPr tIns="91440" bIns="91440" anchor="b"/>
          <a:p>
            <a:pPr>
              <a:lnSpc>
                <a:spcPct val="100000"/>
              </a:lnSpc>
            </a:pPr>
            <a:r>
              <a:rPr b="1" lang="en-US" sz="3600" spc="-1" strike="noStrike">
                <a:solidFill>
                  <a:srgbClr val="ffffff"/>
                </a:solidFill>
                <a:uFill>
                  <a:solidFill>
                    <a:srgbClr val="ffffff"/>
                  </a:solidFill>
                </a:uFill>
                <a:latin typeface="Arial"/>
                <a:ea typeface="Arial"/>
              </a:rPr>
              <a:t>Vectorized Logistic Regression</a:t>
            </a:r>
            <a:endParaRPr lang="en-US" sz="1400" spc="-1" strike="noStrike">
              <a:solidFill>
                <a:srgbClr val="000000"/>
              </a:solidFill>
              <a:uFill>
                <a:solidFill>
                  <a:srgbClr val="ffffff"/>
                </a:solidFill>
              </a:uFill>
              <a:latin typeface="Arial"/>
            </a:endParaRPr>
          </a:p>
        </p:txBody>
      </p:sp>
      <p:sp>
        <p:nvSpPr>
          <p:cNvPr id="306" name="TextShape 2"/>
          <p:cNvSpPr txBox="1"/>
          <p:nvPr/>
        </p:nvSpPr>
        <p:spPr>
          <a:xfrm>
            <a:off x="457200" y="2781360"/>
            <a:ext cx="8229240" cy="2144160"/>
          </a:xfrm>
          <a:prstGeom prst="rect">
            <a:avLst/>
          </a:prstGeom>
          <a:noFill/>
          <a:ln>
            <a:noFill/>
          </a:ln>
        </p:spPr>
        <p:txBody>
          <a:bodyPr tIns="91440" bIns="91440"/>
          <a:p>
            <a:pPr>
              <a:lnSpc>
                <a:spcPct val="100000"/>
              </a:lnSpc>
            </a:pPr>
            <a:r>
              <a:rPr lang="en-US" sz="2400" spc="-1" strike="noStrike">
                <a:solidFill>
                  <a:srgbClr val="000000"/>
                </a:solidFill>
                <a:uFill>
                  <a:solidFill>
                    <a:srgbClr val="ffffff"/>
                  </a:solidFill>
                </a:uFill>
                <a:latin typeface="Arial"/>
                <a:ea typeface="Arial"/>
              </a:rPr>
              <a:t>Let matrix </a:t>
            </a:r>
            <a:r>
              <a:rPr lang="en-US" sz="2400" spc="-1" strike="noStrike">
                <a:solidFill>
                  <a:srgbClr val="000000"/>
                </a:solidFill>
                <a:uFill>
                  <a:solidFill>
                    <a:srgbClr val="ffffff"/>
                  </a:solidFill>
                </a:uFill>
                <a:latin typeface="Consolas"/>
                <a:ea typeface="Consolas"/>
              </a:rPr>
              <a:t>X</a:t>
            </a:r>
            <a:r>
              <a:rPr lang="en-US" sz="2400" spc="-1" strike="noStrike">
                <a:solidFill>
                  <a:srgbClr val="000000"/>
                </a:solidFill>
                <a:uFill>
                  <a:solidFill>
                    <a:srgbClr val="ffffff"/>
                  </a:solidFill>
                </a:uFill>
                <a:latin typeface="Arial"/>
                <a:ea typeface="Arial"/>
              </a:rPr>
              <a:t> be </a:t>
            </a:r>
            <a:r>
              <a:rPr lang="en-US" sz="2400" spc="-1" strike="noStrike">
                <a:solidFill>
                  <a:srgbClr val="000000"/>
                </a:solidFill>
                <a:uFill>
                  <a:solidFill>
                    <a:srgbClr val="ffffff"/>
                  </a:solidFill>
                </a:uFill>
                <a:latin typeface="Consolas"/>
                <a:ea typeface="Consolas"/>
              </a:rPr>
              <a:t>n x m </a:t>
            </a:r>
            <a:r>
              <a:rPr lang="en-US" sz="2400" spc="-1" strike="noStrike">
                <a:solidFill>
                  <a:srgbClr val="000000"/>
                </a:solidFill>
                <a:uFill>
                  <a:solidFill>
                    <a:srgbClr val="ffffff"/>
                  </a:solidFill>
                </a:uFill>
                <a:latin typeface="Arial"/>
                <a:ea typeface="Arial"/>
              </a:rPr>
              <a:t>with each column being a separate data point.</a:t>
            </a:r>
            <a:endParaRPr lang="en-US" sz="1400" spc="-1" strike="noStrike">
              <a:solidFill>
                <a:srgbClr val="000000"/>
              </a:solidFill>
              <a:uFill>
                <a:solidFill>
                  <a:srgbClr val="ffffff"/>
                </a:solidFill>
              </a:uFill>
              <a:latin typeface="Arial"/>
            </a:endParaRPr>
          </a:p>
          <a:p>
            <a:pPr>
              <a:lnSpc>
                <a:spcPct val="100000"/>
              </a:lnSpc>
            </a:pPr>
            <a:endParaRPr lang="en-US" sz="1400" spc="-1" strike="noStrike">
              <a:solidFill>
                <a:srgbClr val="000000"/>
              </a:solidFill>
              <a:uFill>
                <a:solidFill>
                  <a:srgbClr val="ffffff"/>
                </a:solidFill>
              </a:uFill>
              <a:latin typeface="Arial"/>
            </a:endParaRPr>
          </a:p>
          <a:p>
            <a:pPr>
              <a:lnSpc>
                <a:spcPct val="100000"/>
              </a:lnSpc>
            </a:pPr>
            <a:r>
              <a:rPr lang="en-US" sz="2400" spc="-1" strike="noStrike">
                <a:solidFill>
                  <a:srgbClr val="000000"/>
                </a:solidFill>
                <a:uFill>
                  <a:solidFill>
                    <a:srgbClr val="ffffff"/>
                  </a:solidFill>
                </a:uFill>
                <a:latin typeface="Arial"/>
                <a:ea typeface="Arial"/>
              </a:rPr>
              <a:t>Now </a:t>
            </a:r>
            <a:r>
              <a:rPr lang="en-US" sz="2400" spc="-1" strike="noStrike">
                <a:solidFill>
                  <a:srgbClr val="000000"/>
                </a:solidFill>
                <a:uFill>
                  <a:solidFill>
                    <a:srgbClr val="ffffff"/>
                  </a:solidFill>
                </a:uFill>
                <a:latin typeface="Consolas"/>
                <a:ea typeface="Consolas"/>
              </a:rPr>
              <a:t>p</a:t>
            </a:r>
            <a:r>
              <a:rPr lang="en-US" sz="2400" spc="-1" strike="noStrike">
                <a:solidFill>
                  <a:srgbClr val="000000"/>
                </a:solidFill>
                <a:uFill>
                  <a:solidFill>
                    <a:srgbClr val="ffffff"/>
                  </a:solidFill>
                </a:uFill>
                <a:latin typeface="Arial"/>
                <a:ea typeface="Arial"/>
              </a:rPr>
              <a:t> is an </a:t>
            </a:r>
            <a:r>
              <a:rPr lang="en-US" sz="2400" spc="-1" strike="noStrike">
                <a:solidFill>
                  <a:srgbClr val="000000"/>
                </a:solidFill>
                <a:uFill>
                  <a:solidFill>
                    <a:srgbClr val="ffffff"/>
                  </a:solidFill>
                </a:uFill>
                <a:latin typeface="Consolas"/>
                <a:ea typeface="Consolas"/>
              </a:rPr>
              <a:t>m </a:t>
            </a:r>
            <a:r>
              <a:rPr lang="en-US" sz="2400" spc="-1" strike="noStrike">
                <a:solidFill>
                  <a:srgbClr val="000000"/>
                </a:solidFill>
                <a:uFill>
                  <a:solidFill>
                    <a:srgbClr val="ffffff"/>
                  </a:solidFill>
                </a:uFill>
                <a:latin typeface="Arial"/>
                <a:ea typeface="Arial"/>
              </a:rPr>
              <a:t>component vector of probabilities.</a:t>
            </a:r>
            <a:endParaRPr lang="en-US" sz="1400" spc="-1" strike="noStrike">
              <a:solidFill>
                <a:srgbClr val="000000"/>
              </a:solidFill>
              <a:uFill>
                <a:solidFill>
                  <a:srgbClr val="ffffff"/>
                </a:solidFill>
              </a:uFill>
              <a:latin typeface="Arial"/>
            </a:endParaRPr>
          </a:p>
        </p:txBody>
      </p:sp>
      <p:pic>
        <p:nvPicPr>
          <p:cNvPr id="307" name="Shape 79" descr=""/>
          <p:cNvPicPr/>
          <p:nvPr/>
        </p:nvPicPr>
        <p:blipFill>
          <a:blip r:embed="rId1"/>
          <a:stretch/>
        </p:blipFill>
        <p:spPr>
          <a:xfrm>
            <a:off x="2607120" y="1200240"/>
            <a:ext cx="3929400" cy="1399680"/>
          </a:xfrm>
          <a:prstGeom prst="rect">
            <a:avLst/>
          </a:prstGeom>
          <a:ln>
            <a:noFill/>
          </a:ln>
        </p:spPr>
      </p:pic>
      <p:sp>
        <p:nvSpPr>
          <p:cNvPr id="308" name="TextShape 3"/>
          <p:cNvSpPr txBox="1"/>
          <p:nvPr/>
        </p:nvSpPr>
        <p:spPr>
          <a:xfrm>
            <a:off x="8556840" y="4749840"/>
            <a:ext cx="548280" cy="393120"/>
          </a:xfrm>
          <a:prstGeom prst="rect">
            <a:avLst/>
          </a:prstGeom>
          <a:noFill/>
          <a:ln>
            <a:noFill/>
          </a:ln>
        </p:spPr>
        <p:txBody>
          <a:bodyPr tIns="91440" bIns="91440" anchor="ctr"/>
          <a:p>
            <a:pPr algn="r">
              <a:lnSpc>
                <a:spcPct val="100000"/>
              </a:lnSpc>
            </a:pPr>
            <a:fld id="{8CBD6D2B-CF14-41F9-B6CD-2A81604E4A09}" type="slidenum">
              <a:rPr lang="en-US" sz="1300" spc="-1" strike="noStrike">
                <a:solidFill>
                  <a:srgbClr val="2388db"/>
                </a:solidFill>
                <a:uFill>
                  <a:solidFill>
                    <a:srgbClr val="ffffff"/>
                  </a:solidFill>
                </a:uFill>
                <a:latin typeface="Arial"/>
                <a:ea typeface="Arial"/>
              </a:rPr>
              <a:t>&lt;number&gt;</a:t>
            </a:fld>
            <a:endParaRPr lang="en-US" sz="1300" spc="-1" strike="noStrike">
              <a:solidFill>
                <a:srgbClr val="000000"/>
              </a:solidFill>
              <a:uFill>
                <a:solidFill>
                  <a:srgbClr val="ffffff"/>
                </a:solidFill>
              </a:uFill>
              <a:latin typeface="Times New Roman"/>
            </a:endParaRPr>
          </a:p>
        </p:txBody>
      </p:sp>
    </p:spTree>
  </p:cSld>
  <p:timing>
    <p:tnLst>
      <p:par>
        <p:cTn id="37" dur="indefinite" restart="never" nodeType="tmRoot">
          <p:childTnLst>
            <p:seq>
              <p:cTn id="38"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2" name="TextShape 1"/>
          <p:cNvSpPr txBox="1"/>
          <p:nvPr/>
        </p:nvSpPr>
        <p:spPr>
          <a:xfrm>
            <a:off x="457200" y="205920"/>
            <a:ext cx="8229240" cy="857160"/>
          </a:xfrm>
          <a:prstGeom prst="rect">
            <a:avLst/>
          </a:prstGeom>
          <a:noFill/>
          <a:ln>
            <a:noFill/>
          </a:ln>
        </p:spPr>
        <p:txBody>
          <a:bodyPr tIns="91440" bIns="91440" anchor="b"/>
          <a:p>
            <a:pPr>
              <a:lnSpc>
                <a:spcPct val="100000"/>
              </a:lnSpc>
            </a:pPr>
            <a:r>
              <a:rPr b="1" lang="en-US" sz="3600" spc="-1" strike="noStrike">
                <a:solidFill>
                  <a:srgbClr val="ffffff"/>
                </a:solidFill>
                <a:uFill>
                  <a:solidFill>
                    <a:srgbClr val="ffffff"/>
                  </a:solidFill>
                </a:uFill>
                <a:latin typeface="Arial"/>
                <a:ea typeface="Arial"/>
              </a:rPr>
              <a:t>Set 5 Goals</a:t>
            </a:r>
            <a:endParaRPr lang="en-US" sz="1400" spc="-1" strike="noStrike">
              <a:solidFill>
                <a:srgbClr val="000000"/>
              </a:solidFill>
              <a:uFill>
                <a:solidFill>
                  <a:srgbClr val="ffffff"/>
                </a:solidFill>
              </a:uFill>
              <a:latin typeface="Arial"/>
            </a:endParaRPr>
          </a:p>
        </p:txBody>
      </p:sp>
      <p:sp>
        <p:nvSpPr>
          <p:cNvPr id="243" name="TextShape 2"/>
          <p:cNvSpPr txBox="1"/>
          <p:nvPr/>
        </p:nvSpPr>
        <p:spPr>
          <a:xfrm>
            <a:off x="457200" y="1200240"/>
            <a:ext cx="8229240" cy="3725280"/>
          </a:xfrm>
          <a:prstGeom prst="rect">
            <a:avLst/>
          </a:prstGeom>
          <a:noFill/>
          <a:ln>
            <a:noFill/>
          </a:ln>
        </p:spPr>
        <p:txBody>
          <a:bodyPr tIns="91440" bIns="91440"/>
          <a:p>
            <a:pPr>
              <a:lnSpc>
                <a:spcPct val="100000"/>
              </a:lnSpc>
            </a:pPr>
            <a:r>
              <a:rPr lang="en-US" sz="2400" spc="-1" strike="noStrike">
                <a:solidFill>
                  <a:srgbClr val="000000"/>
                </a:solidFill>
                <a:uFill>
                  <a:solidFill>
                    <a:srgbClr val="ffffff"/>
                  </a:solidFill>
                </a:uFill>
                <a:latin typeface="Arial"/>
                <a:ea typeface="Arial"/>
              </a:rPr>
              <a:t>Practice overlapping computation with data movement on a streaming workload - while building a machine learning system.</a:t>
            </a:r>
            <a:endParaRPr lang="en-US" sz="1400" spc="-1" strike="noStrike">
              <a:solidFill>
                <a:srgbClr val="000000"/>
              </a:solidFill>
              <a:uFill>
                <a:solidFill>
                  <a:srgbClr val="ffffff"/>
                </a:solidFill>
              </a:uFill>
              <a:latin typeface="Arial"/>
            </a:endParaRPr>
          </a:p>
        </p:txBody>
      </p:sp>
      <p:sp>
        <p:nvSpPr>
          <p:cNvPr id="244" name="TextShape 3"/>
          <p:cNvSpPr txBox="1"/>
          <p:nvPr/>
        </p:nvSpPr>
        <p:spPr>
          <a:xfrm>
            <a:off x="8556840" y="4749840"/>
            <a:ext cx="548280" cy="393120"/>
          </a:xfrm>
          <a:prstGeom prst="rect">
            <a:avLst/>
          </a:prstGeom>
          <a:noFill/>
          <a:ln>
            <a:noFill/>
          </a:ln>
        </p:spPr>
        <p:txBody>
          <a:bodyPr tIns="91440" bIns="91440" anchor="ctr"/>
          <a:p>
            <a:pPr algn="r">
              <a:lnSpc>
                <a:spcPct val="100000"/>
              </a:lnSpc>
            </a:pPr>
            <a:fld id="{0083ED54-7767-41BC-AE45-885F3E03B182}" type="slidenum">
              <a:rPr lang="en-US" sz="1300" spc="-1" strike="noStrike">
                <a:solidFill>
                  <a:srgbClr val="2388db"/>
                </a:solidFill>
                <a:uFill>
                  <a:solidFill>
                    <a:srgbClr val="ffffff"/>
                  </a:solidFill>
                </a:uFill>
                <a:latin typeface="Arial"/>
                <a:ea typeface="Arial"/>
              </a:rPr>
              <a:t>&lt;number&gt;</a:t>
            </a:fld>
            <a:endParaRPr lang="en-US" sz="1300" spc="-1" strike="noStrike">
              <a:solidFill>
                <a:srgbClr val="000000"/>
              </a:solidFill>
              <a:uFill>
                <a:solidFill>
                  <a:srgbClr val="ffffff"/>
                </a:solidFill>
              </a:uFill>
              <a:latin typeface="Times New Roman"/>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09" name="TextShape 1"/>
          <p:cNvSpPr txBox="1"/>
          <p:nvPr/>
        </p:nvSpPr>
        <p:spPr>
          <a:xfrm>
            <a:off x="457200" y="205920"/>
            <a:ext cx="8229240" cy="857160"/>
          </a:xfrm>
          <a:prstGeom prst="rect">
            <a:avLst/>
          </a:prstGeom>
          <a:noFill/>
          <a:ln>
            <a:noFill/>
          </a:ln>
        </p:spPr>
        <p:txBody>
          <a:bodyPr tIns="91440" bIns="91440" anchor="b"/>
          <a:p>
            <a:pPr>
              <a:lnSpc>
                <a:spcPct val="100000"/>
              </a:lnSpc>
            </a:pPr>
            <a:r>
              <a:rPr b="1" lang="en-US" sz="3600" spc="-1" strike="noStrike">
                <a:solidFill>
                  <a:srgbClr val="ffffff"/>
                </a:solidFill>
                <a:uFill>
                  <a:solidFill>
                    <a:srgbClr val="ffffff"/>
                  </a:solidFill>
                </a:uFill>
                <a:latin typeface="Arial"/>
                <a:ea typeface="Arial"/>
              </a:rPr>
              <a:t>Learning</a:t>
            </a:r>
            <a:endParaRPr lang="en-US" sz="1400" spc="-1" strike="noStrike">
              <a:solidFill>
                <a:srgbClr val="000000"/>
              </a:solidFill>
              <a:uFill>
                <a:solidFill>
                  <a:srgbClr val="ffffff"/>
                </a:solidFill>
              </a:uFill>
              <a:latin typeface="Arial"/>
            </a:endParaRPr>
          </a:p>
        </p:txBody>
      </p:sp>
      <p:sp>
        <p:nvSpPr>
          <p:cNvPr id="310" name="TextShape 2"/>
          <p:cNvSpPr txBox="1"/>
          <p:nvPr/>
        </p:nvSpPr>
        <p:spPr>
          <a:xfrm>
            <a:off x="457200" y="1200240"/>
            <a:ext cx="8229240" cy="3725280"/>
          </a:xfrm>
          <a:prstGeom prst="rect">
            <a:avLst/>
          </a:prstGeom>
          <a:noFill/>
          <a:ln>
            <a:noFill/>
          </a:ln>
        </p:spPr>
        <p:txBody>
          <a:bodyPr tIns="91440" bIns="91440"/>
          <a:p>
            <a:pPr>
              <a:lnSpc>
                <a:spcPct val="100000"/>
              </a:lnSpc>
            </a:pPr>
            <a:r>
              <a:rPr lang="en-US" sz="2400" spc="-1" strike="noStrike">
                <a:solidFill>
                  <a:srgbClr val="000000"/>
                </a:solidFill>
                <a:uFill>
                  <a:solidFill>
                    <a:srgbClr val="ffffff"/>
                  </a:solidFill>
                </a:uFill>
                <a:latin typeface="Arial"/>
                <a:ea typeface="Arial"/>
              </a:rPr>
              <a:t>How can we find an optimal weight vector </a:t>
            </a:r>
            <a:r>
              <a:rPr lang="en-US" sz="2400" spc="-1" strike="noStrike">
                <a:solidFill>
                  <a:srgbClr val="000000"/>
                </a:solidFill>
                <a:uFill>
                  <a:solidFill>
                    <a:srgbClr val="ffffff"/>
                  </a:solidFill>
                </a:uFill>
                <a:latin typeface="Consolas"/>
                <a:ea typeface="Consolas"/>
              </a:rPr>
              <a:t>w </a:t>
            </a:r>
            <a:r>
              <a:rPr lang="en-US" sz="2400" spc="-1" strike="noStrike">
                <a:solidFill>
                  <a:srgbClr val="000000"/>
                </a:solidFill>
                <a:uFill>
                  <a:solidFill>
                    <a:srgbClr val="ffffff"/>
                  </a:solidFill>
                </a:uFill>
                <a:latin typeface="Arial"/>
                <a:ea typeface="Arial"/>
              </a:rPr>
              <a:t>from our training set?</a:t>
            </a:r>
            <a:endParaRPr lang="en-US" sz="1400" spc="-1" strike="noStrike">
              <a:solidFill>
                <a:srgbClr val="000000"/>
              </a:solidFill>
              <a:uFill>
                <a:solidFill>
                  <a:srgbClr val="ffffff"/>
                </a:solidFill>
              </a:uFill>
              <a:latin typeface="Arial"/>
            </a:endParaRPr>
          </a:p>
          <a:p>
            <a:pPr>
              <a:lnSpc>
                <a:spcPct val="100000"/>
              </a:lnSpc>
            </a:pPr>
            <a:endParaRPr lang="en-US" sz="1400" spc="-1" strike="noStrike">
              <a:solidFill>
                <a:srgbClr val="000000"/>
              </a:solidFill>
              <a:uFill>
                <a:solidFill>
                  <a:srgbClr val="ffffff"/>
                </a:solidFill>
              </a:uFill>
              <a:latin typeface="Arial"/>
            </a:endParaRPr>
          </a:p>
          <a:p>
            <a:pPr>
              <a:lnSpc>
                <a:spcPct val="100000"/>
              </a:lnSpc>
            </a:pPr>
            <a:r>
              <a:rPr lang="en-US" sz="2400" spc="-1" strike="noStrike">
                <a:solidFill>
                  <a:srgbClr val="000000"/>
                </a:solidFill>
                <a:uFill>
                  <a:solidFill>
                    <a:srgbClr val="ffffff"/>
                  </a:solidFill>
                </a:uFill>
                <a:latin typeface="Arial"/>
                <a:ea typeface="Arial"/>
              </a:rPr>
              <a:t>In what sense can </a:t>
            </a:r>
            <a:r>
              <a:rPr lang="en-US" sz="2400" spc="-1" strike="noStrike">
                <a:solidFill>
                  <a:srgbClr val="000000"/>
                </a:solidFill>
                <a:uFill>
                  <a:solidFill>
                    <a:srgbClr val="ffffff"/>
                  </a:solidFill>
                </a:uFill>
                <a:latin typeface="Consolas"/>
                <a:ea typeface="Consolas"/>
              </a:rPr>
              <a:t>w </a:t>
            </a:r>
            <a:r>
              <a:rPr lang="en-US" sz="2400" spc="-1" strike="noStrike">
                <a:solidFill>
                  <a:srgbClr val="000000"/>
                </a:solidFill>
                <a:uFill>
                  <a:solidFill>
                    <a:srgbClr val="ffffff"/>
                  </a:solidFill>
                </a:uFill>
                <a:latin typeface="Arial"/>
                <a:ea typeface="Arial"/>
              </a:rPr>
              <a:t>be optimal?</a:t>
            </a:r>
            <a:endParaRPr lang="en-US" sz="1400" spc="-1" strike="noStrike">
              <a:solidFill>
                <a:srgbClr val="000000"/>
              </a:solidFill>
              <a:uFill>
                <a:solidFill>
                  <a:srgbClr val="ffffff"/>
                </a:solidFill>
              </a:uFill>
              <a:latin typeface="Arial"/>
            </a:endParaRPr>
          </a:p>
        </p:txBody>
      </p:sp>
      <p:sp>
        <p:nvSpPr>
          <p:cNvPr id="311" name="TextShape 3"/>
          <p:cNvSpPr txBox="1"/>
          <p:nvPr/>
        </p:nvSpPr>
        <p:spPr>
          <a:xfrm>
            <a:off x="8556840" y="4749840"/>
            <a:ext cx="548280" cy="393120"/>
          </a:xfrm>
          <a:prstGeom prst="rect">
            <a:avLst/>
          </a:prstGeom>
          <a:noFill/>
          <a:ln>
            <a:noFill/>
          </a:ln>
        </p:spPr>
        <p:txBody>
          <a:bodyPr tIns="91440" bIns="91440" anchor="ctr"/>
          <a:p>
            <a:pPr algn="r">
              <a:lnSpc>
                <a:spcPct val="100000"/>
              </a:lnSpc>
            </a:pPr>
            <a:fld id="{51423694-BBB5-4D8F-8FD6-492059F92795}" type="slidenum">
              <a:rPr lang="en-US" sz="1300" spc="-1" strike="noStrike">
                <a:solidFill>
                  <a:srgbClr val="2388db"/>
                </a:solidFill>
                <a:uFill>
                  <a:solidFill>
                    <a:srgbClr val="ffffff"/>
                  </a:solidFill>
                </a:uFill>
                <a:latin typeface="Arial"/>
                <a:ea typeface="Arial"/>
              </a:rPr>
              <a:t>&lt;number&gt;</a:t>
            </a:fld>
            <a:endParaRPr lang="en-US" sz="1300" spc="-1" strike="noStrike">
              <a:solidFill>
                <a:srgbClr val="000000"/>
              </a:solidFill>
              <a:uFill>
                <a:solidFill>
                  <a:srgbClr val="ffffff"/>
                </a:solidFill>
              </a:uFill>
              <a:latin typeface="Times New Roman"/>
            </a:endParaRPr>
          </a:p>
        </p:txBody>
      </p:sp>
    </p:spTree>
  </p:cSld>
  <p:timing>
    <p:tnLst>
      <p:par>
        <p:cTn id="39" dur="indefinite" restart="never" nodeType="tmRoot">
          <p:childTnLst>
            <p:seq>
              <p:cTn id="40"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12" name="TextShape 1"/>
          <p:cNvSpPr txBox="1"/>
          <p:nvPr/>
        </p:nvSpPr>
        <p:spPr>
          <a:xfrm>
            <a:off x="457200" y="205920"/>
            <a:ext cx="8229240" cy="857160"/>
          </a:xfrm>
          <a:prstGeom prst="rect">
            <a:avLst/>
          </a:prstGeom>
          <a:noFill/>
          <a:ln>
            <a:noFill/>
          </a:ln>
        </p:spPr>
        <p:txBody>
          <a:bodyPr tIns="91440" bIns="91440" anchor="b"/>
          <a:p>
            <a:pPr>
              <a:lnSpc>
                <a:spcPct val="100000"/>
              </a:lnSpc>
            </a:pPr>
            <a:r>
              <a:rPr b="1" lang="en-US" sz="3600" spc="-1" strike="noStrike">
                <a:solidFill>
                  <a:srgbClr val="ffffff"/>
                </a:solidFill>
                <a:uFill>
                  <a:solidFill>
                    <a:srgbClr val="ffffff"/>
                  </a:solidFill>
                </a:uFill>
                <a:latin typeface="Arial"/>
                <a:ea typeface="Arial"/>
              </a:rPr>
              <a:t>Loss Functions</a:t>
            </a:r>
            <a:endParaRPr lang="en-US" sz="1400" spc="-1" strike="noStrike">
              <a:solidFill>
                <a:srgbClr val="000000"/>
              </a:solidFill>
              <a:uFill>
                <a:solidFill>
                  <a:srgbClr val="ffffff"/>
                </a:solidFill>
              </a:uFill>
              <a:latin typeface="Arial"/>
            </a:endParaRPr>
          </a:p>
        </p:txBody>
      </p:sp>
      <p:sp>
        <p:nvSpPr>
          <p:cNvPr id="313" name="TextShape 2"/>
          <p:cNvSpPr txBox="1"/>
          <p:nvPr/>
        </p:nvSpPr>
        <p:spPr>
          <a:xfrm>
            <a:off x="457200" y="1200240"/>
            <a:ext cx="8229240" cy="3725280"/>
          </a:xfrm>
          <a:prstGeom prst="rect">
            <a:avLst/>
          </a:prstGeom>
          <a:noFill/>
          <a:ln>
            <a:noFill/>
          </a:ln>
        </p:spPr>
        <p:txBody>
          <a:bodyPr tIns="91440" bIns="91440"/>
          <a:p>
            <a:pPr>
              <a:lnSpc>
                <a:spcPct val="100000"/>
              </a:lnSpc>
            </a:pPr>
            <a:r>
              <a:rPr lang="en-US" sz="2400" spc="-1" strike="noStrike">
                <a:solidFill>
                  <a:srgbClr val="000000"/>
                </a:solidFill>
                <a:uFill>
                  <a:solidFill>
                    <a:srgbClr val="ffffff"/>
                  </a:solidFill>
                </a:uFill>
                <a:latin typeface="Arial"/>
                <a:ea typeface="Arial"/>
              </a:rPr>
              <a:t>Weights can only be optimal with respect to some objective function. In general, we call this function the “loss” and we try to minimize it with respect to weights.</a:t>
            </a:r>
            <a:endParaRPr lang="en-US" sz="1400" spc="-1" strike="noStrike">
              <a:solidFill>
                <a:srgbClr val="000000"/>
              </a:solidFill>
              <a:uFill>
                <a:solidFill>
                  <a:srgbClr val="ffffff"/>
                </a:solidFill>
              </a:uFill>
              <a:latin typeface="Arial"/>
            </a:endParaRPr>
          </a:p>
          <a:p>
            <a:pPr>
              <a:lnSpc>
                <a:spcPct val="100000"/>
              </a:lnSpc>
            </a:pPr>
            <a:endParaRPr lang="en-US" sz="1400" spc="-1" strike="noStrike">
              <a:solidFill>
                <a:srgbClr val="000000"/>
              </a:solidFill>
              <a:uFill>
                <a:solidFill>
                  <a:srgbClr val="ffffff"/>
                </a:solidFill>
              </a:uFill>
              <a:latin typeface="Arial"/>
            </a:endParaRPr>
          </a:p>
          <a:p>
            <a:pPr>
              <a:lnSpc>
                <a:spcPct val="100000"/>
              </a:lnSpc>
            </a:pPr>
            <a:endParaRPr lang="en-US" sz="1400" spc="-1" strike="noStrike">
              <a:solidFill>
                <a:srgbClr val="000000"/>
              </a:solidFill>
              <a:uFill>
                <a:solidFill>
                  <a:srgbClr val="ffffff"/>
                </a:solidFill>
              </a:uFill>
              <a:latin typeface="Arial"/>
            </a:endParaRPr>
          </a:p>
          <a:p>
            <a:pPr>
              <a:lnSpc>
                <a:spcPct val="100000"/>
              </a:lnSpc>
            </a:pPr>
            <a:endParaRPr lang="en-US" sz="1400" spc="-1" strike="noStrike">
              <a:solidFill>
                <a:srgbClr val="000000"/>
              </a:solidFill>
              <a:uFill>
                <a:solidFill>
                  <a:srgbClr val="ffffff"/>
                </a:solidFill>
              </a:uFill>
              <a:latin typeface="Arial"/>
            </a:endParaRPr>
          </a:p>
          <a:p>
            <a:pPr>
              <a:lnSpc>
                <a:spcPct val="100000"/>
              </a:lnSpc>
            </a:pPr>
            <a:endParaRPr lang="en-US" sz="1400" spc="-1" strike="noStrike">
              <a:solidFill>
                <a:srgbClr val="000000"/>
              </a:solidFill>
              <a:uFill>
                <a:solidFill>
                  <a:srgbClr val="ffffff"/>
                </a:solidFill>
              </a:uFill>
              <a:latin typeface="Arial"/>
            </a:endParaRPr>
          </a:p>
          <a:p>
            <a:pPr>
              <a:lnSpc>
                <a:spcPct val="100000"/>
              </a:lnSpc>
            </a:pPr>
            <a:r>
              <a:rPr lang="en-US" sz="2400" spc="-1" strike="noStrike">
                <a:solidFill>
                  <a:srgbClr val="000000"/>
                </a:solidFill>
                <a:uFill>
                  <a:solidFill>
                    <a:srgbClr val="ffffff"/>
                  </a:solidFill>
                </a:uFill>
                <a:latin typeface="Arial"/>
                <a:ea typeface="Arial"/>
              </a:rPr>
              <a:t>is the loss that gives logistic regression.</a:t>
            </a:r>
            <a:endParaRPr lang="en-US" sz="1400" spc="-1" strike="noStrike">
              <a:solidFill>
                <a:srgbClr val="000000"/>
              </a:solidFill>
              <a:uFill>
                <a:solidFill>
                  <a:srgbClr val="ffffff"/>
                </a:solidFill>
              </a:uFill>
              <a:latin typeface="Arial"/>
            </a:endParaRPr>
          </a:p>
          <a:p>
            <a:pPr>
              <a:lnSpc>
                <a:spcPct val="100000"/>
              </a:lnSpc>
            </a:pPr>
            <a:endParaRPr lang="en-US" sz="1400" spc="-1" strike="noStrike">
              <a:solidFill>
                <a:srgbClr val="000000"/>
              </a:solidFill>
              <a:uFill>
                <a:solidFill>
                  <a:srgbClr val="ffffff"/>
                </a:solidFill>
              </a:uFill>
              <a:latin typeface="Arial"/>
            </a:endParaRPr>
          </a:p>
          <a:p>
            <a:pPr>
              <a:lnSpc>
                <a:spcPct val="100000"/>
              </a:lnSpc>
            </a:pPr>
            <a:endParaRPr lang="en-US" sz="1400" spc="-1" strike="noStrike">
              <a:solidFill>
                <a:srgbClr val="000000"/>
              </a:solidFill>
              <a:uFill>
                <a:solidFill>
                  <a:srgbClr val="ffffff"/>
                </a:solidFill>
              </a:uFill>
              <a:latin typeface="Arial"/>
            </a:endParaRPr>
          </a:p>
        </p:txBody>
      </p:sp>
      <p:pic>
        <p:nvPicPr>
          <p:cNvPr id="314" name="Shape 94" descr=""/>
          <p:cNvPicPr/>
          <p:nvPr/>
        </p:nvPicPr>
        <p:blipFill>
          <a:blip r:embed="rId1"/>
          <a:stretch/>
        </p:blipFill>
        <p:spPr>
          <a:xfrm>
            <a:off x="708840" y="2544840"/>
            <a:ext cx="7429680" cy="1264320"/>
          </a:xfrm>
          <a:prstGeom prst="rect">
            <a:avLst/>
          </a:prstGeom>
          <a:ln>
            <a:noFill/>
          </a:ln>
        </p:spPr>
      </p:pic>
      <p:sp>
        <p:nvSpPr>
          <p:cNvPr id="315" name="TextShape 3"/>
          <p:cNvSpPr txBox="1"/>
          <p:nvPr/>
        </p:nvSpPr>
        <p:spPr>
          <a:xfrm>
            <a:off x="8556840" y="4749840"/>
            <a:ext cx="548280" cy="393120"/>
          </a:xfrm>
          <a:prstGeom prst="rect">
            <a:avLst/>
          </a:prstGeom>
          <a:noFill/>
          <a:ln>
            <a:noFill/>
          </a:ln>
        </p:spPr>
        <p:txBody>
          <a:bodyPr tIns="91440" bIns="91440" anchor="ctr"/>
          <a:p>
            <a:pPr algn="r">
              <a:lnSpc>
                <a:spcPct val="100000"/>
              </a:lnSpc>
            </a:pPr>
            <a:fld id="{4527E399-4D68-49FA-B7E1-124C94B0DC7C}" type="slidenum">
              <a:rPr lang="en-US" sz="1300" spc="-1" strike="noStrike">
                <a:solidFill>
                  <a:srgbClr val="2388db"/>
                </a:solidFill>
                <a:uFill>
                  <a:solidFill>
                    <a:srgbClr val="ffffff"/>
                  </a:solidFill>
                </a:uFill>
                <a:latin typeface="Arial"/>
                <a:ea typeface="Arial"/>
              </a:rPr>
              <a:t>&lt;number&gt;</a:t>
            </a:fld>
            <a:endParaRPr lang="en-US" sz="1300" spc="-1" strike="noStrike">
              <a:solidFill>
                <a:srgbClr val="000000"/>
              </a:solidFill>
              <a:uFill>
                <a:solidFill>
                  <a:srgbClr val="ffffff"/>
                </a:solidFill>
              </a:uFill>
              <a:latin typeface="Times New Roman"/>
            </a:endParaRPr>
          </a:p>
        </p:txBody>
      </p:sp>
    </p:spTree>
  </p:cSld>
  <p:timing>
    <p:tnLst>
      <p:par>
        <p:cTn id="41" dur="indefinite" restart="never" nodeType="tmRoot">
          <p:childTnLst>
            <p:seq>
              <p:cTn id="42"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16" name="TextShape 1"/>
          <p:cNvSpPr txBox="1"/>
          <p:nvPr/>
        </p:nvSpPr>
        <p:spPr>
          <a:xfrm>
            <a:off x="457200" y="205920"/>
            <a:ext cx="8229240" cy="857160"/>
          </a:xfrm>
          <a:prstGeom prst="rect">
            <a:avLst/>
          </a:prstGeom>
          <a:noFill/>
          <a:ln>
            <a:noFill/>
          </a:ln>
        </p:spPr>
        <p:txBody>
          <a:bodyPr tIns="91440" bIns="91440" anchor="b"/>
          <a:p>
            <a:pPr>
              <a:lnSpc>
                <a:spcPct val="100000"/>
              </a:lnSpc>
            </a:pPr>
            <a:r>
              <a:rPr b="1" lang="en-US" sz="3600" spc="-1" strike="noStrike">
                <a:solidFill>
                  <a:srgbClr val="ffffff"/>
                </a:solidFill>
                <a:uFill>
                  <a:solidFill>
                    <a:srgbClr val="ffffff"/>
                  </a:solidFill>
                </a:uFill>
                <a:latin typeface="Arial"/>
                <a:ea typeface="Arial"/>
              </a:rPr>
              <a:t>Gradient Descent</a:t>
            </a:r>
            <a:endParaRPr lang="en-US" sz="1400" spc="-1" strike="noStrike">
              <a:solidFill>
                <a:srgbClr val="000000"/>
              </a:solidFill>
              <a:uFill>
                <a:solidFill>
                  <a:srgbClr val="ffffff"/>
                </a:solidFill>
              </a:uFill>
              <a:latin typeface="Arial"/>
            </a:endParaRPr>
          </a:p>
        </p:txBody>
      </p:sp>
      <p:sp>
        <p:nvSpPr>
          <p:cNvPr id="317" name="TextShape 2"/>
          <p:cNvSpPr txBox="1"/>
          <p:nvPr/>
        </p:nvSpPr>
        <p:spPr>
          <a:xfrm>
            <a:off x="457200" y="1200240"/>
            <a:ext cx="4129920" cy="3725280"/>
          </a:xfrm>
          <a:prstGeom prst="rect">
            <a:avLst/>
          </a:prstGeom>
          <a:noFill/>
          <a:ln>
            <a:noFill/>
          </a:ln>
        </p:spPr>
        <p:txBody>
          <a:bodyPr tIns="91440" bIns="91440"/>
          <a:p>
            <a:pPr>
              <a:lnSpc>
                <a:spcPct val="100000"/>
              </a:lnSpc>
            </a:pPr>
            <a:r>
              <a:rPr lang="en-US" sz="2400" spc="-1" strike="noStrike">
                <a:solidFill>
                  <a:srgbClr val="000000"/>
                </a:solidFill>
                <a:uFill>
                  <a:solidFill>
                    <a:srgbClr val="ffffff"/>
                  </a:solidFill>
                </a:uFill>
                <a:latin typeface="Arial"/>
                <a:ea typeface="Arial"/>
              </a:rPr>
              <a:t>Compute the gradient of loss with respect to weights, and update weights in direction of negative gradient.</a:t>
            </a:r>
            <a:endParaRPr lang="en-US" sz="1400" spc="-1" strike="noStrike">
              <a:solidFill>
                <a:srgbClr val="000000"/>
              </a:solidFill>
              <a:uFill>
                <a:solidFill>
                  <a:srgbClr val="ffffff"/>
                </a:solidFill>
              </a:uFill>
              <a:latin typeface="Arial"/>
            </a:endParaRPr>
          </a:p>
          <a:p>
            <a:pPr>
              <a:lnSpc>
                <a:spcPct val="100000"/>
              </a:lnSpc>
            </a:pPr>
            <a:endParaRPr lang="en-US" sz="1400" spc="-1" strike="noStrike">
              <a:solidFill>
                <a:srgbClr val="000000"/>
              </a:solidFill>
              <a:uFill>
                <a:solidFill>
                  <a:srgbClr val="ffffff"/>
                </a:solidFill>
              </a:uFill>
              <a:latin typeface="Arial"/>
            </a:endParaRPr>
          </a:p>
          <a:p>
            <a:pPr>
              <a:lnSpc>
                <a:spcPct val="100000"/>
              </a:lnSpc>
            </a:pPr>
            <a:r>
              <a:rPr lang="en-US" sz="2400" spc="-1" strike="noStrike">
                <a:solidFill>
                  <a:srgbClr val="000000"/>
                </a:solidFill>
                <a:uFill>
                  <a:solidFill>
                    <a:srgbClr val="ffffff"/>
                  </a:solidFill>
                </a:uFill>
                <a:latin typeface="Arial"/>
                <a:ea typeface="Arial"/>
              </a:rPr>
              <a:t>Repeat until you hit a local minima. Have to pick a step size.</a:t>
            </a:r>
            <a:endParaRPr lang="en-US" sz="1400" spc="-1" strike="noStrike">
              <a:solidFill>
                <a:srgbClr val="000000"/>
              </a:solidFill>
              <a:uFill>
                <a:solidFill>
                  <a:srgbClr val="ffffff"/>
                </a:solidFill>
              </a:uFill>
              <a:latin typeface="Arial"/>
            </a:endParaRPr>
          </a:p>
        </p:txBody>
      </p:sp>
      <p:pic>
        <p:nvPicPr>
          <p:cNvPr id="318" name="Shape 102" descr=""/>
          <p:cNvPicPr/>
          <p:nvPr/>
        </p:nvPicPr>
        <p:blipFill>
          <a:blip r:embed="rId1"/>
          <a:stretch/>
        </p:blipFill>
        <p:spPr>
          <a:xfrm>
            <a:off x="5068440" y="1200240"/>
            <a:ext cx="3618000" cy="3725280"/>
          </a:xfrm>
          <a:prstGeom prst="rect">
            <a:avLst/>
          </a:prstGeom>
          <a:ln>
            <a:noFill/>
          </a:ln>
        </p:spPr>
      </p:pic>
      <p:sp>
        <p:nvSpPr>
          <p:cNvPr id="319" name="TextShape 3"/>
          <p:cNvSpPr txBox="1"/>
          <p:nvPr/>
        </p:nvSpPr>
        <p:spPr>
          <a:xfrm>
            <a:off x="8556840" y="4749840"/>
            <a:ext cx="548280" cy="393120"/>
          </a:xfrm>
          <a:prstGeom prst="rect">
            <a:avLst/>
          </a:prstGeom>
          <a:noFill/>
          <a:ln>
            <a:noFill/>
          </a:ln>
        </p:spPr>
        <p:txBody>
          <a:bodyPr tIns="91440" bIns="91440" anchor="ctr"/>
          <a:p>
            <a:pPr algn="r">
              <a:lnSpc>
                <a:spcPct val="100000"/>
              </a:lnSpc>
            </a:pPr>
            <a:fld id="{3FC70468-AD5A-4C7F-8AB2-1948BD382820}" type="slidenum">
              <a:rPr lang="en-US" sz="1300" spc="-1" strike="noStrike">
                <a:solidFill>
                  <a:srgbClr val="2388db"/>
                </a:solidFill>
                <a:uFill>
                  <a:solidFill>
                    <a:srgbClr val="ffffff"/>
                  </a:solidFill>
                </a:uFill>
                <a:latin typeface="Arial"/>
                <a:ea typeface="Arial"/>
              </a:rPr>
              <a:t>&lt;number&gt;</a:t>
            </a:fld>
            <a:endParaRPr lang="en-US" sz="1300" spc="-1" strike="noStrike">
              <a:solidFill>
                <a:srgbClr val="000000"/>
              </a:solidFill>
              <a:uFill>
                <a:solidFill>
                  <a:srgbClr val="ffffff"/>
                </a:solidFill>
              </a:uFill>
              <a:latin typeface="Times New Roman"/>
            </a:endParaRPr>
          </a:p>
        </p:txBody>
      </p:sp>
    </p:spTree>
  </p:cSld>
  <p:timing>
    <p:tnLst>
      <p:par>
        <p:cTn id="43" dur="indefinite" restart="never" nodeType="tmRoot">
          <p:childTnLst>
            <p:seq>
              <p:cTn id="44" nodeType="mainSeq"/>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20" name="TextShape 1"/>
          <p:cNvSpPr txBox="1"/>
          <p:nvPr/>
        </p:nvSpPr>
        <p:spPr>
          <a:xfrm>
            <a:off x="457200" y="205920"/>
            <a:ext cx="8229240" cy="857160"/>
          </a:xfrm>
          <a:prstGeom prst="rect">
            <a:avLst/>
          </a:prstGeom>
          <a:noFill/>
          <a:ln>
            <a:noFill/>
          </a:ln>
        </p:spPr>
        <p:txBody>
          <a:bodyPr tIns="91440" bIns="91440" anchor="b"/>
          <a:p>
            <a:pPr>
              <a:lnSpc>
                <a:spcPct val="100000"/>
              </a:lnSpc>
            </a:pPr>
            <a:r>
              <a:rPr b="1" lang="en-US" sz="3600" spc="-1" strike="noStrike">
                <a:solidFill>
                  <a:srgbClr val="ffffff"/>
                </a:solidFill>
                <a:uFill>
                  <a:solidFill>
                    <a:srgbClr val="ffffff"/>
                  </a:solidFill>
                </a:uFill>
                <a:latin typeface="Arial"/>
                <a:ea typeface="Arial"/>
              </a:rPr>
              <a:t>Stochastic Gradient Descent (SGD)</a:t>
            </a:r>
            <a:endParaRPr lang="en-US" sz="1400" spc="-1" strike="noStrike">
              <a:solidFill>
                <a:srgbClr val="000000"/>
              </a:solidFill>
              <a:uFill>
                <a:solidFill>
                  <a:srgbClr val="ffffff"/>
                </a:solidFill>
              </a:uFill>
              <a:latin typeface="Arial"/>
            </a:endParaRPr>
          </a:p>
        </p:txBody>
      </p:sp>
      <p:sp>
        <p:nvSpPr>
          <p:cNvPr id="321" name="TextShape 2"/>
          <p:cNvSpPr txBox="1"/>
          <p:nvPr/>
        </p:nvSpPr>
        <p:spPr>
          <a:xfrm>
            <a:off x="457200" y="1200240"/>
            <a:ext cx="8229240" cy="3725280"/>
          </a:xfrm>
          <a:prstGeom prst="rect">
            <a:avLst/>
          </a:prstGeom>
          <a:noFill/>
          <a:ln>
            <a:noFill/>
          </a:ln>
        </p:spPr>
        <p:txBody>
          <a:bodyPr tIns="91440" bIns="91440"/>
          <a:p>
            <a:pPr>
              <a:lnSpc>
                <a:spcPct val="100000"/>
              </a:lnSpc>
            </a:pPr>
            <a:r>
              <a:rPr lang="en-US" sz="2400" spc="-1" strike="noStrike">
                <a:solidFill>
                  <a:srgbClr val="000000"/>
                </a:solidFill>
                <a:uFill>
                  <a:solidFill>
                    <a:srgbClr val="ffffff"/>
                  </a:solidFill>
                </a:uFill>
                <a:latin typeface="Arial"/>
                <a:ea typeface="Arial"/>
              </a:rPr>
              <a:t>The current formulation of gradient descent involves computing gradient over the entire dataset before stepping (called batch gradient set).</a:t>
            </a:r>
            <a:endParaRPr lang="en-US" sz="1400" spc="-1" strike="noStrike">
              <a:solidFill>
                <a:srgbClr val="000000"/>
              </a:solidFill>
              <a:uFill>
                <a:solidFill>
                  <a:srgbClr val="ffffff"/>
                </a:solidFill>
              </a:uFill>
              <a:latin typeface="Arial"/>
            </a:endParaRPr>
          </a:p>
          <a:p>
            <a:pPr>
              <a:lnSpc>
                <a:spcPct val="100000"/>
              </a:lnSpc>
            </a:pPr>
            <a:endParaRPr lang="en-US" sz="1400" spc="-1" strike="noStrike">
              <a:solidFill>
                <a:srgbClr val="000000"/>
              </a:solidFill>
              <a:uFill>
                <a:solidFill>
                  <a:srgbClr val="ffffff"/>
                </a:solidFill>
              </a:uFill>
              <a:latin typeface="Arial"/>
            </a:endParaRPr>
          </a:p>
          <a:p>
            <a:pPr>
              <a:lnSpc>
                <a:spcPct val="100000"/>
              </a:lnSpc>
            </a:pPr>
            <a:r>
              <a:rPr lang="en-US" sz="2400" spc="-1" strike="noStrike">
                <a:solidFill>
                  <a:srgbClr val="000000"/>
                </a:solidFill>
                <a:uFill>
                  <a:solidFill>
                    <a:srgbClr val="ffffff"/>
                  </a:solidFill>
                </a:uFill>
                <a:latin typeface="Arial"/>
                <a:ea typeface="Arial"/>
              </a:rPr>
              <a:t>What if we pick a random data point, compute gradient for that point, and update the weights? Called stochastic gradient descent.</a:t>
            </a:r>
            <a:endParaRPr lang="en-US" sz="1400" spc="-1" strike="noStrike">
              <a:solidFill>
                <a:srgbClr val="000000"/>
              </a:solidFill>
              <a:uFill>
                <a:solidFill>
                  <a:srgbClr val="ffffff"/>
                </a:solidFill>
              </a:uFill>
              <a:latin typeface="Arial"/>
            </a:endParaRPr>
          </a:p>
        </p:txBody>
      </p:sp>
      <p:sp>
        <p:nvSpPr>
          <p:cNvPr id="322" name="TextShape 3"/>
          <p:cNvSpPr txBox="1"/>
          <p:nvPr/>
        </p:nvSpPr>
        <p:spPr>
          <a:xfrm>
            <a:off x="8556840" y="4749840"/>
            <a:ext cx="548280" cy="393120"/>
          </a:xfrm>
          <a:prstGeom prst="rect">
            <a:avLst/>
          </a:prstGeom>
          <a:noFill/>
          <a:ln>
            <a:noFill/>
          </a:ln>
        </p:spPr>
        <p:txBody>
          <a:bodyPr tIns="91440" bIns="91440" anchor="ctr"/>
          <a:p>
            <a:pPr algn="r">
              <a:lnSpc>
                <a:spcPct val="100000"/>
              </a:lnSpc>
            </a:pPr>
            <a:fld id="{5CFDF8AE-43DC-4707-A35C-D47B5660510B}" type="slidenum">
              <a:rPr lang="en-US" sz="1300" spc="-1" strike="noStrike">
                <a:solidFill>
                  <a:srgbClr val="2388db"/>
                </a:solidFill>
                <a:uFill>
                  <a:solidFill>
                    <a:srgbClr val="ffffff"/>
                  </a:solidFill>
                </a:uFill>
                <a:latin typeface="Arial"/>
                <a:ea typeface="Arial"/>
              </a:rPr>
              <a:t>&lt;number&gt;</a:t>
            </a:fld>
            <a:endParaRPr lang="en-US" sz="1300" spc="-1" strike="noStrike">
              <a:solidFill>
                <a:srgbClr val="000000"/>
              </a:solidFill>
              <a:uFill>
                <a:solidFill>
                  <a:srgbClr val="ffffff"/>
                </a:solidFill>
              </a:uFill>
              <a:latin typeface="Times New Roman"/>
            </a:endParaRPr>
          </a:p>
        </p:txBody>
      </p:sp>
    </p:spTree>
  </p:cSld>
  <p:timing>
    <p:tnLst>
      <p:par>
        <p:cTn id="45" dur="indefinite" restart="never" nodeType="tmRoot">
          <p:childTnLst>
            <p:seq>
              <p:cTn id="46" nodeType="mainSeq"/>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23" name="TextShape 1"/>
          <p:cNvSpPr txBox="1"/>
          <p:nvPr/>
        </p:nvSpPr>
        <p:spPr>
          <a:xfrm>
            <a:off x="457200" y="205920"/>
            <a:ext cx="8229240" cy="857160"/>
          </a:xfrm>
          <a:prstGeom prst="rect">
            <a:avLst/>
          </a:prstGeom>
          <a:noFill/>
          <a:ln>
            <a:noFill/>
          </a:ln>
        </p:spPr>
        <p:txBody>
          <a:bodyPr tIns="91440" bIns="91440" anchor="b"/>
          <a:p>
            <a:pPr>
              <a:lnSpc>
                <a:spcPct val="100000"/>
              </a:lnSpc>
            </a:pPr>
            <a:r>
              <a:rPr b="1" lang="en-US" sz="3600" spc="-1" strike="noStrike">
                <a:solidFill>
                  <a:srgbClr val="ffffff"/>
                </a:solidFill>
                <a:uFill>
                  <a:solidFill>
                    <a:srgbClr val="ffffff"/>
                  </a:solidFill>
                </a:uFill>
                <a:latin typeface="Arial"/>
                <a:ea typeface="Arial"/>
              </a:rPr>
              <a:t>SGD Advantages</a:t>
            </a:r>
            <a:endParaRPr lang="en-US" sz="1400" spc="-1" strike="noStrike">
              <a:solidFill>
                <a:srgbClr val="000000"/>
              </a:solidFill>
              <a:uFill>
                <a:solidFill>
                  <a:srgbClr val="ffffff"/>
                </a:solidFill>
              </a:uFill>
              <a:latin typeface="Arial"/>
            </a:endParaRPr>
          </a:p>
        </p:txBody>
      </p:sp>
      <p:sp>
        <p:nvSpPr>
          <p:cNvPr id="324" name="TextShape 2"/>
          <p:cNvSpPr txBox="1"/>
          <p:nvPr/>
        </p:nvSpPr>
        <p:spPr>
          <a:xfrm>
            <a:off x="457200" y="1200240"/>
            <a:ext cx="8229240" cy="3725280"/>
          </a:xfrm>
          <a:prstGeom prst="rect">
            <a:avLst/>
          </a:prstGeom>
          <a:noFill/>
          <a:ln>
            <a:noFill/>
          </a:ln>
        </p:spPr>
        <p:txBody>
          <a:bodyPr tIns="91440" bIns="91440"/>
          <a:p>
            <a:pPr marL="457200" indent="-380520">
              <a:lnSpc>
                <a:spcPct val="100000"/>
              </a:lnSpc>
              <a:buClr>
                <a:srgbClr val="000000"/>
              </a:buClr>
              <a:buFont typeface="Arial"/>
              <a:buChar char="●"/>
            </a:pPr>
            <a:r>
              <a:rPr lang="en-US" sz="2400" spc="-1" strike="noStrike">
                <a:solidFill>
                  <a:srgbClr val="000000"/>
                </a:solidFill>
                <a:uFill>
                  <a:solidFill>
                    <a:srgbClr val="ffffff"/>
                  </a:solidFill>
                </a:uFill>
                <a:latin typeface="Arial"/>
                <a:ea typeface="Arial"/>
              </a:rPr>
              <a:t>easier to implement for large datasets</a:t>
            </a:r>
            <a:endParaRPr lang="en-US" sz="1400" spc="-1" strike="noStrike">
              <a:solidFill>
                <a:srgbClr val="000000"/>
              </a:solidFill>
              <a:uFill>
                <a:solidFill>
                  <a:srgbClr val="ffffff"/>
                </a:solidFill>
              </a:uFill>
              <a:latin typeface="Arial"/>
            </a:endParaRPr>
          </a:p>
          <a:p>
            <a:pPr marL="457200" indent="-380520">
              <a:lnSpc>
                <a:spcPct val="100000"/>
              </a:lnSpc>
              <a:buClr>
                <a:srgbClr val="000000"/>
              </a:buClr>
              <a:buFont typeface="Arial"/>
              <a:buChar char="●"/>
            </a:pPr>
            <a:r>
              <a:rPr lang="en-US" sz="2400" spc="-1" strike="noStrike">
                <a:solidFill>
                  <a:srgbClr val="000000"/>
                </a:solidFill>
                <a:uFill>
                  <a:solidFill>
                    <a:srgbClr val="ffffff"/>
                  </a:solidFill>
                </a:uFill>
                <a:latin typeface="Arial"/>
                <a:ea typeface="Arial"/>
              </a:rPr>
              <a:t>works better for non-convex loss functions</a:t>
            </a:r>
            <a:endParaRPr lang="en-US" sz="1400" spc="-1" strike="noStrike">
              <a:solidFill>
                <a:srgbClr val="000000"/>
              </a:solidFill>
              <a:uFill>
                <a:solidFill>
                  <a:srgbClr val="ffffff"/>
                </a:solidFill>
              </a:uFill>
              <a:latin typeface="Arial"/>
            </a:endParaRPr>
          </a:p>
          <a:p>
            <a:pPr marL="457200" indent="-380520">
              <a:lnSpc>
                <a:spcPct val="100000"/>
              </a:lnSpc>
              <a:buClr>
                <a:srgbClr val="000000"/>
              </a:buClr>
              <a:buFont typeface="Arial"/>
              <a:buChar char="●"/>
            </a:pPr>
            <a:r>
              <a:rPr lang="en-US" sz="2400" spc="-1" strike="noStrike">
                <a:solidFill>
                  <a:srgbClr val="000000"/>
                </a:solidFill>
                <a:uFill>
                  <a:solidFill>
                    <a:srgbClr val="ffffff"/>
                  </a:solidFill>
                </a:uFill>
                <a:latin typeface="Arial"/>
                <a:ea typeface="Arial"/>
              </a:rPr>
              <a:t>sometimes faster (you update the gradient much earlier and more incrementally)</a:t>
            </a:r>
            <a:endParaRPr lang="en-US" sz="1400" spc="-1" strike="noStrike">
              <a:solidFill>
                <a:srgbClr val="000000"/>
              </a:solidFill>
              <a:uFill>
                <a:solidFill>
                  <a:srgbClr val="ffffff"/>
                </a:solidFill>
              </a:uFill>
              <a:latin typeface="Arial"/>
            </a:endParaRPr>
          </a:p>
          <a:p>
            <a:pPr>
              <a:lnSpc>
                <a:spcPct val="100000"/>
              </a:lnSpc>
            </a:pPr>
            <a:endParaRPr lang="en-US" sz="1400" spc="-1" strike="noStrike">
              <a:solidFill>
                <a:srgbClr val="000000"/>
              </a:solidFill>
              <a:uFill>
                <a:solidFill>
                  <a:srgbClr val="ffffff"/>
                </a:solidFill>
              </a:uFill>
              <a:latin typeface="Arial"/>
            </a:endParaRPr>
          </a:p>
          <a:p>
            <a:pPr>
              <a:lnSpc>
                <a:spcPct val="100000"/>
              </a:lnSpc>
            </a:pPr>
            <a:r>
              <a:rPr lang="en-US" sz="2400" spc="-1" strike="noStrike">
                <a:solidFill>
                  <a:srgbClr val="000000"/>
                </a:solidFill>
                <a:uFill>
                  <a:solidFill>
                    <a:srgbClr val="ffffff"/>
                  </a:solidFill>
                </a:uFill>
                <a:latin typeface="Arial"/>
                <a:ea typeface="Arial"/>
              </a:rPr>
              <a:t>Often use SGD on a “mini-batch” rather than just a single point at a time. Allows higher throughput and more parallelization.</a:t>
            </a:r>
            <a:endParaRPr lang="en-US" sz="1400" spc="-1" strike="noStrike">
              <a:solidFill>
                <a:srgbClr val="000000"/>
              </a:solidFill>
              <a:uFill>
                <a:solidFill>
                  <a:srgbClr val="ffffff"/>
                </a:solidFill>
              </a:uFill>
              <a:latin typeface="Arial"/>
            </a:endParaRPr>
          </a:p>
        </p:txBody>
      </p:sp>
      <p:sp>
        <p:nvSpPr>
          <p:cNvPr id="325" name="TextShape 3"/>
          <p:cNvSpPr txBox="1"/>
          <p:nvPr/>
        </p:nvSpPr>
        <p:spPr>
          <a:xfrm>
            <a:off x="8556840" y="4749840"/>
            <a:ext cx="548280" cy="393120"/>
          </a:xfrm>
          <a:prstGeom prst="rect">
            <a:avLst/>
          </a:prstGeom>
          <a:noFill/>
          <a:ln>
            <a:noFill/>
          </a:ln>
        </p:spPr>
        <p:txBody>
          <a:bodyPr tIns="91440" bIns="91440" anchor="ctr"/>
          <a:p>
            <a:pPr algn="r">
              <a:lnSpc>
                <a:spcPct val="100000"/>
              </a:lnSpc>
            </a:pPr>
            <a:fld id="{60A3482F-5B3B-4CDC-8D32-772E9C22D3E5}" type="slidenum">
              <a:rPr lang="en-US" sz="1300" spc="-1" strike="noStrike">
                <a:solidFill>
                  <a:srgbClr val="2388db"/>
                </a:solidFill>
                <a:uFill>
                  <a:solidFill>
                    <a:srgbClr val="ffffff"/>
                  </a:solidFill>
                </a:uFill>
                <a:latin typeface="Arial"/>
                <a:ea typeface="Arial"/>
              </a:rPr>
              <a:t>&lt;number&gt;</a:t>
            </a:fld>
            <a:endParaRPr lang="en-US" sz="1300" spc="-1" strike="noStrike">
              <a:solidFill>
                <a:srgbClr val="000000"/>
              </a:solidFill>
              <a:uFill>
                <a:solidFill>
                  <a:srgbClr val="ffffff"/>
                </a:solidFill>
              </a:uFill>
              <a:latin typeface="Times New Roman"/>
            </a:endParaRPr>
          </a:p>
        </p:txBody>
      </p:sp>
    </p:spTree>
  </p:cSld>
  <p:timing>
    <p:tnLst>
      <p:par>
        <p:cTn id="47" dur="indefinite" restart="never" nodeType="tmRoot">
          <p:childTnLst>
            <p:seq>
              <p:cTn id="48" nodeType="mainSeq"/>
              <p:prevCondLst>
                <p:cond delay="0" evt="onPrev">
                  <p:tgtEl>
                    <p:sldTgt/>
                  </p:tgtEl>
                </p:cond>
              </p:prevCondLst>
              <p:nextCondLst>
                <p:cond delay="0" evt="onNext">
                  <p:tgtEl>
                    <p:sldTgt/>
                  </p:tgtEl>
                </p:cond>
              </p:nextCondLst>
            </p:seq>
          </p:childTnLst>
        </p:cTn>
      </p:par>
    </p:tnLst>
  </p:timing>
</p:sld>
</file>

<file path=ppt/slides/slide2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26" name="TextShape 1"/>
          <p:cNvSpPr txBox="1"/>
          <p:nvPr/>
        </p:nvSpPr>
        <p:spPr>
          <a:xfrm>
            <a:off x="457200" y="205920"/>
            <a:ext cx="8229240" cy="857160"/>
          </a:xfrm>
          <a:prstGeom prst="rect">
            <a:avLst/>
          </a:prstGeom>
          <a:noFill/>
          <a:ln>
            <a:noFill/>
          </a:ln>
        </p:spPr>
        <p:txBody>
          <a:bodyPr tIns="91440" bIns="91440" anchor="b"/>
          <a:p>
            <a:pPr>
              <a:lnSpc>
                <a:spcPct val="100000"/>
              </a:lnSpc>
            </a:pPr>
            <a:r>
              <a:rPr b="1" lang="en-US" sz="3600" spc="-1" strike="noStrike">
                <a:solidFill>
                  <a:srgbClr val="ffffff"/>
                </a:solidFill>
                <a:uFill>
                  <a:solidFill>
                    <a:srgbClr val="ffffff"/>
                  </a:solidFill>
                </a:uFill>
                <a:latin typeface="Arial"/>
                <a:ea typeface="Arial"/>
              </a:rPr>
              <a:t>Parallelizing SGD</a:t>
            </a:r>
            <a:endParaRPr lang="en-US" sz="1400" spc="-1" strike="noStrike">
              <a:solidFill>
                <a:srgbClr val="000000"/>
              </a:solidFill>
              <a:uFill>
                <a:solidFill>
                  <a:srgbClr val="ffffff"/>
                </a:solidFill>
              </a:uFill>
              <a:latin typeface="Arial"/>
            </a:endParaRPr>
          </a:p>
        </p:txBody>
      </p:sp>
      <p:sp>
        <p:nvSpPr>
          <p:cNvPr id="327" name="TextShape 2"/>
          <p:cNvSpPr txBox="1"/>
          <p:nvPr/>
        </p:nvSpPr>
        <p:spPr>
          <a:xfrm>
            <a:off x="457200" y="1200240"/>
            <a:ext cx="8229240" cy="3725280"/>
          </a:xfrm>
          <a:prstGeom prst="rect">
            <a:avLst/>
          </a:prstGeom>
          <a:noFill/>
          <a:ln>
            <a:noFill/>
          </a:ln>
        </p:spPr>
        <p:txBody>
          <a:bodyPr tIns="91440" bIns="91440"/>
          <a:p>
            <a:pPr>
              <a:lnSpc>
                <a:spcPct val="100000"/>
              </a:lnSpc>
            </a:pPr>
            <a:r>
              <a:rPr lang="en-US" sz="2400" spc="-1" strike="noStrike">
                <a:solidFill>
                  <a:srgbClr val="000000"/>
                </a:solidFill>
                <a:uFill>
                  <a:solidFill>
                    <a:srgbClr val="ffffff"/>
                  </a:solidFill>
                </a:uFill>
                <a:latin typeface="Arial"/>
                <a:ea typeface="Arial"/>
              </a:rPr>
              <a:t>2 (not mutually exclusive) routes:</a:t>
            </a:r>
            <a:endParaRPr lang="en-US" sz="1400" spc="-1" strike="noStrike">
              <a:solidFill>
                <a:srgbClr val="000000"/>
              </a:solidFill>
              <a:uFill>
                <a:solidFill>
                  <a:srgbClr val="ffffff"/>
                </a:solidFill>
              </a:uFill>
              <a:latin typeface="Arial"/>
            </a:endParaRPr>
          </a:p>
          <a:p>
            <a:pPr marL="457200" indent="-380520">
              <a:lnSpc>
                <a:spcPct val="100000"/>
              </a:lnSpc>
              <a:buClr>
                <a:srgbClr val="000000"/>
              </a:buClr>
              <a:buFont typeface="Arial"/>
              <a:buChar char="●"/>
            </a:pPr>
            <a:r>
              <a:rPr lang="en-US" sz="2400" spc="-1" strike="noStrike">
                <a:solidFill>
                  <a:srgbClr val="000000"/>
                </a:solidFill>
                <a:uFill>
                  <a:solidFill>
                    <a:srgbClr val="ffffff"/>
                  </a:solidFill>
                </a:uFill>
                <a:latin typeface="Arial"/>
                <a:ea typeface="Arial"/>
              </a:rPr>
              <a:t>parallelize computation of a single gradient (model parallelism)</a:t>
            </a:r>
            <a:endParaRPr lang="en-US" sz="1400" spc="-1" strike="noStrike">
              <a:solidFill>
                <a:srgbClr val="000000"/>
              </a:solidFill>
              <a:uFill>
                <a:solidFill>
                  <a:srgbClr val="ffffff"/>
                </a:solidFill>
              </a:uFill>
              <a:latin typeface="Arial"/>
            </a:endParaRPr>
          </a:p>
          <a:p>
            <a:pPr marL="457200" indent="-380520">
              <a:lnSpc>
                <a:spcPct val="100000"/>
              </a:lnSpc>
              <a:buClr>
                <a:srgbClr val="000000"/>
              </a:buClr>
              <a:buFont typeface="Arial"/>
              <a:buChar char="●"/>
            </a:pPr>
            <a:r>
              <a:rPr lang="en-US" sz="2400" spc="-1" strike="noStrike">
                <a:solidFill>
                  <a:srgbClr val="000000"/>
                </a:solidFill>
                <a:uFill>
                  <a:solidFill>
                    <a:srgbClr val="ffffff"/>
                  </a:solidFill>
                </a:uFill>
                <a:latin typeface="Arial"/>
                <a:ea typeface="Arial"/>
              </a:rPr>
              <a:t>compute multiple gradients at once (data parallelism)</a:t>
            </a:r>
            <a:endParaRPr lang="en-US" sz="1400" spc="-1" strike="noStrike">
              <a:solidFill>
                <a:srgbClr val="000000"/>
              </a:solidFill>
              <a:uFill>
                <a:solidFill>
                  <a:srgbClr val="ffffff"/>
                </a:solidFill>
              </a:uFill>
              <a:latin typeface="Arial"/>
            </a:endParaRPr>
          </a:p>
        </p:txBody>
      </p:sp>
      <p:sp>
        <p:nvSpPr>
          <p:cNvPr id="328" name="TextShape 3"/>
          <p:cNvSpPr txBox="1"/>
          <p:nvPr/>
        </p:nvSpPr>
        <p:spPr>
          <a:xfrm>
            <a:off x="8556840" y="4749840"/>
            <a:ext cx="548280" cy="393120"/>
          </a:xfrm>
          <a:prstGeom prst="rect">
            <a:avLst/>
          </a:prstGeom>
          <a:noFill/>
          <a:ln>
            <a:noFill/>
          </a:ln>
        </p:spPr>
        <p:txBody>
          <a:bodyPr tIns="91440" bIns="91440" anchor="ctr"/>
          <a:p>
            <a:pPr algn="r">
              <a:lnSpc>
                <a:spcPct val="100000"/>
              </a:lnSpc>
            </a:pPr>
            <a:fld id="{EF256FB1-049F-4102-B6D3-9896927F3FC9}" type="slidenum">
              <a:rPr lang="en-US" sz="1300" spc="-1" strike="noStrike">
                <a:solidFill>
                  <a:srgbClr val="2388db"/>
                </a:solidFill>
                <a:uFill>
                  <a:solidFill>
                    <a:srgbClr val="ffffff"/>
                  </a:solidFill>
                </a:uFill>
                <a:latin typeface="Arial"/>
                <a:ea typeface="Arial"/>
              </a:rPr>
              <a:t>&lt;number&gt;</a:t>
            </a:fld>
            <a:endParaRPr lang="en-US" sz="1300" spc="-1" strike="noStrike">
              <a:solidFill>
                <a:srgbClr val="000000"/>
              </a:solidFill>
              <a:uFill>
                <a:solidFill>
                  <a:srgbClr val="ffffff"/>
                </a:solidFill>
              </a:uFill>
              <a:latin typeface="Times New Roman"/>
            </a:endParaRPr>
          </a:p>
        </p:txBody>
      </p:sp>
    </p:spTree>
  </p:cSld>
  <p:timing>
    <p:tnLst>
      <p:par>
        <p:cTn id="49" dur="indefinite" restart="never" nodeType="tmRoot">
          <p:childTnLst>
            <p:seq>
              <p:cTn id="50" nodeType="mainSeq"/>
              <p:prevCondLst>
                <p:cond delay="0" evt="onPrev">
                  <p:tgtEl>
                    <p:sldTgt/>
                  </p:tgtEl>
                </p:cond>
              </p:prevCondLst>
              <p:nextCondLst>
                <p:cond delay="0" evt="onNext">
                  <p:tgtEl>
                    <p:sldTgt/>
                  </p:tgtEl>
                </p:cond>
              </p:nextCondLst>
            </p:seq>
          </p:childTnLst>
        </p:cTn>
      </p:par>
    </p:tnLst>
  </p:timing>
</p:sld>
</file>

<file path=ppt/slides/slide2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29" name="TextShape 1"/>
          <p:cNvSpPr txBox="1"/>
          <p:nvPr/>
        </p:nvSpPr>
        <p:spPr>
          <a:xfrm>
            <a:off x="457200" y="205920"/>
            <a:ext cx="8229240" cy="857160"/>
          </a:xfrm>
          <a:prstGeom prst="rect">
            <a:avLst/>
          </a:prstGeom>
          <a:noFill/>
          <a:ln>
            <a:noFill/>
          </a:ln>
        </p:spPr>
        <p:txBody>
          <a:bodyPr tIns="91440" bIns="91440" anchor="b"/>
          <a:p>
            <a:pPr>
              <a:lnSpc>
                <a:spcPct val="100000"/>
              </a:lnSpc>
            </a:pPr>
            <a:r>
              <a:rPr b="1" lang="en-US" sz="3600" spc="-1" strike="noStrike">
                <a:solidFill>
                  <a:srgbClr val="ffffff"/>
                </a:solidFill>
                <a:uFill>
                  <a:solidFill>
                    <a:srgbClr val="ffffff"/>
                  </a:solidFill>
                </a:uFill>
                <a:latin typeface="Arial"/>
                <a:ea typeface="Arial"/>
              </a:rPr>
              <a:t>Model Parallelism</a:t>
            </a:r>
            <a:endParaRPr lang="en-US" sz="1400" spc="-1" strike="noStrike">
              <a:solidFill>
                <a:srgbClr val="000000"/>
              </a:solidFill>
              <a:uFill>
                <a:solidFill>
                  <a:srgbClr val="ffffff"/>
                </a:solidFill>
              </a:uFill>
              <a:latin typeface="Arial"/>
            </a:endParaRPr>
          </a:p>
        </p:txBody>
      </p:sp>
      <p:sp>
        <p:nvSpPr>
          <p:cNvPr id="330" name="TextShape 2"/>
          <p:cNvSpPr txBox="1"/>
          <p:nvPr/>
        </p:nvSpPr>
        <p:spPr>
          <a:xfrm>
            <a:off x="457200" y="1200240"/>
            <a:ext cx="8229240" cy="3725280"/>
          </a:xfrm>
          <a:prstGeom prst="rect">
            <a:avLst/>
          </a:prstGeom>
          <a:noFill/>
          <a:ln>
            <a:noFill/>
          </a:ln>
        </p:spPr>
        <p:txBody>
          <a:bodyPr tIns="91440" bIns="91440"/>
          <a:p>
            <a:pPr>
              <a:lnSpc>
                <a:spcPct val="100000"/>
              </a:lnSpc>
            </a:pPr>
            <a:r>
              <a:rPr lang="en-US" sz="2400" spc="-1" strike="noStrike">
                <a:solidFill>
                  <a:srgbClr val="000000"/>
                </a:solidFill>
                <a:uFill>
                  <a:solidFill>
                    <a:srgbClr val="ffffff"/>
                  </a:solidFill>
                </a:uFill>
                <a:latin typeface="Arial"/>
                <a:ea typeface="Arial"/>
              </a:rPr>
              <a:t>Model parallelism is “single model with parallel components”.</a:t>
            </a:r>
            <a:endParaRPr lang="en-US" sz="1400" spc="-1" strike="noStrike">
              <a:solidFill>
                <a:srgbClr val="000000"/>
              </a:solidFill>
              <a:uFill>
                <a:solidFill>
                  <a:srgbClr val="ffffff"/>
                </a:solidFill>
              </a:uFill>
              <a:latin typeface="Arial"/>
            </a:endParaRPr>
          </a:p>
          <a:p>
            <a:pPr>
              <a:lnSpc>
                <a:spcPct val="100000"/>
              </a:lnSpc>
            </a:pPr>
            <a:endParaRPr lang="en-US" sz="1400" spc="-1" strike="noStrike">
              <a:solidFill>
                <a:srgbClr val="000000"/>
              </a:solidFill>
              <a:uFill>
                <a:solidFill>
                  <a:srgbClr val="ffffff"/>
                </a:solidFill>
              </a:uFill>
              <a:latin typeface="Arial"/>
            </a:endParaRPr>
          </a:p>
          <a:p>
            <a:pPr>
              <a:lnSpc>
                <a:spcPct val="100000"/>
              </a:lnSpc>
            </a:pPr>
            <a:r>
              <a:rPr lang="en-US" sz="2400" spc="-1" strike="noStrike">
                <a:solidFill>
                  <a:srgbClr val="000000"/>
                </a:solidFill>
                <a:uFill>
                  <a:solidFill>
                    <a:srgbClr val="ffffff"/>
                  </a:solidFill>
                </a:uFill>
                <a:latin typeface="Arial"/>
                <a:ea typeface="Arial"/>
              </a:rPr>
              <a:t>Can generally parallelize over the mini-batch.</a:t>
            </a:r>
            <a:endParaRPr lang="en-US" sz="1400" spc="-1" strike="noStrike">
              <a:solidFill>
                <a:srgbClr val="000000"/>
              </a:solidFill>
              <a:uFill>
                <a:solidFill>
                  <a:srgbClr val="ffffff"/>
                </a:solidFill>
              </a:uFill>
              <a:latin typeface="Arial"/>
            </a:endParaRPr>
          </a:p>
          <a:p>
            <a:pPr>
              <a:lnSpc>
                <a:spcPct val="100000"/>
              </a:lnSpc>
            </a:pPr>
            <a:endParaRPr lang="en-US" sz="1400" spc="-1" strike="noStrike">
              <a:solidFill>
                <a:srgbClr val="000000"/>
              </a:solidFill>
              <a:uFill>
                <a:solidFill>
                  <a:srgbClr val="ffffff"/>
                </a:solidFill>
              </a:uFill>
              <a:latin typeface="Arial"/>
            </a:endParaRPr>
          </a:p>
          <a:p>
            <a:pPr>
              <a:lnSpc>
                <a:spcPct val="100000"/>
              </a:lnSpc>
            </a:pPr>
            <a:endParaRPr lang="en-US" sz="1400" spc="-1" strike="noStrike">
              <a:solidFill>
                <a:srgbClr val="000000"/>
              </a:solidFill>
              <a:uFill>
                <a:solidFill>
                  <a:srgbClr val="ffffff"/>
                </a:solidFill>
              </a:uFill>
              <a:latin typeface="Arial"/>
            </a:endParaRPr>
          </a:p>
        </p:txBody>
      </p:sp>
      <p:sp>
        <p:nvSpPr>
          <p:cNvPr id="331" name="TextShape 3"/>
          <p:cNvSpPr txBox="1"/>
          <p:nvPr/>
        </p:nvSpPr>
        <p:spPr>
          <a:xfrm>
            <a:off x="8556840" y="4749840"/>
            <a:ext cx="548280" cy="393120"/>
          </a:xfrm>
          <a:prstGeom prst="rect">
            <a:avLst/>
          </a:prstGeom>
          <a:noFill/>
          <a:ln>
            <a:noFill/>
          </a:ln>
        </p:spPr>
        <p:txBody>
          <a:bodyPr tIns="91440" bIns="91440" anchor="ctr"/>
          <a:p>
            <a:pPr algn="r">
              <a:lnSpc>
                <a:spcPct val="100000"/>
              </a:lnSpc>
            </a:pPr>
            <a:fld id="{6765679B-2CA0-46DE-805B-F293778BBA00}" type="slidenum">
              <a:rPr lang="en-US" sz="1300" spc="-1" strike="noStrike">
                <a:solidFill>
                  <a:srgbClr val="2388db"/>
                </a:solidFill>
                <a:uFill>
                  <a:solidFill>
                    <a:srgbClr val="ffffff"/>
                  </a:solidFill>
                </a:uFill>
                <a:latin typeface="Arial"/>
                <a:ea typeface="Arial"/>
              </a:rPr>
              <a:t>&lt;number&gt;</a:t>
            </a:fld>
            <a:endParaRPr lang="en-US" sz="1300" spc="-1" strike="noStrike">
              <a:solidFill>
                <a:srgbClr val="000000"/>
              </a:solidFill>
              <a:uFill>
                <a:solidFill>
                  <a:srgbClr val="ffffff"/>
                </a:solidFill>
              </a:uFill>
              <a:latin typeface="Times New Roman"/>
            </a:endParaRPr>
          </a:p>
        </p:txBody>
      </p:sp>
    </p:spTree>
  </p:cSld>
  <p:timing>
    <p:tnLst>
      <p:par>
        <p:cTn id="51" dur="indefinite" restart="never" nodeType="tmRoot">
          <p:childTnLst>
            <p:seq>
              <p:cTn id="52" nodeType="mainSeq"/>
              <p:prevCondLst>
                <p:cond delay="0" evt="onPrev">
                  <p:tgtEl>
                    <p:sldTgt/>
                  </p:tgtEl>
                </p:cond>
              </p:prevCondLst>
              <p:nextCondLst>
                <p:cond delay="0" evt="onNext">
                  <p:tgtEl>
                    <p:sldTgt/>
                  </p:tgtEl>
                </p:cond>
              </p:nextCondLst>
            </p:seq>
          </p:childTnLst>
        </p:cTn>
      </p:par>
    </p:tnLst>
  </p:timing>
</p:sld>
</file>

<file path=ppt/slides/slide2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32" name="TextShape 1"/>
          <p:cNvSpPr txBox="1"/>
          <p:nvPr/>
        </p:nvSpPr>
        <p:spPr>
          <a:xfrm>
            <a:off x="457200" y="205920"/>
            <a:ext cx="8229240" cy="857160"/>
          </a:xfrm>
          <a:prstGeom prst="rect">
            <a:avLst/>
          </a:prstGeom>
          <a:noFill/>
          <a:ln>
            <a:noFill/>
          </a:ln>
        </p:spPr>
        <p:txBody>
          <a:bodyPr tIns="91440" bIns="91440" anchor="b"/>
          <a:p>
            <a:pPr>
              <a:lnSpc>
                <a:spcPct val="100000"/>
              </a:lnSpc>
            </a:pPr>
            <a:r>
              <a:rPr b="1" lang="en-US" sz="3600" spc="-1" strike="noStrike">
                <a:solidFill>
                  <a:srgbClr val="ffffff"/>
                </a:solidFill>
                <a:uFill>
                  <a:solidFill>
                    <a:srgbClr val="ffffff"/>
                  </a:solidFill>
                </a:uFill>
                <a:latin typeface="Arial"/>
                <a:ea typeface="Arial"/>
              </a:rPr>
              <a:t>Model </a:t>
            </a:r>
            <a:r>
              <a:rPr b="1" lang="en-US" sz="3600" spc="-1" strike="noStrike">
                <a:solidFill>
                  <a:srgbClr val="ffffff"/>
                </a:solidFill>
                <a:uFill>
                  <a:solidFill>
                    <a:srgbClr val="ffffff"/>
                  </a:solidFill>
                </a:uFill>
                <a:latin typeface="Arial"/>
                <a:ea typeface="Arial"/>
              </a:rPr>
              <a:t>“MATLAB Parallelism”</a:t>
            </a:r>
            <a:endParaRPr lang="en-US" sz="1400" spc="-1" strike="noStrike">
              <a:solidFill>
                <a:srgbClr val="000000"/>
              </a:solidFill>
              <a:uFill>
                <a:solidFill>
                  <a:srgbClr val="ffffff"/>
                </a:solidFill>
              </a:uFill>
              <a:latin typeface="Arial"/>
            </a:endParaRPr>
          </a:p>
        </p:txBody>
      </p:sp>
      <p:sp>
        <p:nvSpPr>
          <p:cNvPr id="333" name="TextShape 2"/>
          <p:cNvSpPr txBox="1"/>
          <p:nvPr/>
        </p:nvSpPr>
        <p:spPr>
          <a:xfrm>
            <a:off x="457200" y="1200240"/>
            <a:ext cx="8229240" cy="3725280"/>
          </a:xfrm>
          <a:prstGeom prst="rect">
            <a:avLst/>
          </a:prstGeom>
          <a:noFill/>
          <a:ln>
            <a:noFill/>
          </a:ln>
        </p:spPr>
        <p:txBody>
          <a:bodyPr tIns="91440" bIns="91440"/>
          <a:p>
            <a:pPr>
              <a:lnSpc>
                <a:spcPct val="100000"/>
              </a:lnSpc>
            </a:pPr>
            <a:r>
              <a:rPr lang="en-US" sz="2400" spc="-1" strike="noStrike">
                <a:solidFill>
                  <a:srgbClr val="000000"/>
                </a:solidFill>
                <a:uFill>
                  <a:solidFill>
                    <a:srgbClr val="ffffff"/>
                  </a:solidFill>
                </a:uFill>
                <a:latin typeface="Arial"/>
                <a:ea typeface="Arial"/>
              </a:rPr>
              <a:t>Many models (including logistic regression!) include matrix multiplication or convolution in gradient computation.</a:t>
            </a:r>
            <a:endParaRPr lang="en-US" sz="1400" spc="-1" strike="noStrike">
              <a:solidFill>
                <a:srgbClr val="000000"/>
              </a:solidFill>
              <a:uFill>
                <a:solidFill>
                  <a:srgbClr val="ffffff"/>
                </a:solidFill>
              </a:uFill>
              <a:latin typeface="Arial"/>
            </a:endParaRPr>
          </a:p>
          <a:p>
            <a:pPr>
              <a:lnSpc>
                <a:spcPct val="100000"/>
              </a:lnSpc>
            </a:pPr>
            <a:endParaRPr lang="en-US" sz="1400" spc="-1" strike="noStrike">
              <a:solidFill>
                <a:srgbClr val="000000"/>
              </a:solidFill>
              <a:uFill>
                <a:solidFill>
                  <a:srgbClr val="ffffff"/>
                </a:solidFill>
              </a:uFill>
              <a:latin typeface="Arial"/>
            </a:endParaRPr>
          </a:p>
          <a:p>
            <a:pPr>
              <a:lnSpc>
                <a:spcPct val="100000"/>
              </a:lnSpc>
            </a:pPr>
            <a:r>
              <a:rPr lang="en-US" sz="2400" spc="-1" strike="noStrike">
                <a:solidFill>
                  <a:srgbClr val="000000"/>
                </a:solidFill>
                <a:uFill>
                  <a:solidFill>
                    <a:srgbClr val="ffffff"/>
                  </a:solidFill>
                </a:uFill>
                <a:latin typeface="Arial"/>
                <a:ea typeface="Arial"/>
              </a:rPr>
              <a:t>This is a good example of “MATLAB parallelism”, scriptable parallel computation built on top of a few kernels.</a:t>
            </a:r>
            <a:endParaRPr lang="en-US" sz="1400" spc="-1" strike="noStrike">
              <a:solidFill>
                <a:srgbClr val="000000"/>
              </a:solidFill>
              <a:uFill>
                <a:solidFill>
                  <a:srgbClr val="ffffff"/>
                </a:solidFill>
              </a:uFill>
              <a:latin typeface="Arial"/>
            </a:endParaRPr>
          </a:p>
          <a:p>
            <a:pPr>
              <a:lnSpc>
                <a:spcPct val="100000"/>
              </a:lnSpc>
            </a:pPr>
            <a:endParaRPr lang="en-US" sz="1400" spc="-1" strike="noStrike">
              <a:solidFill>
                <a:srgbClr val="000000"/>
              </a:solidFill>
              <a:uFill>
                <a:solidFill>
                  <a:srgbClr val="ffffff"/>
                </a:solidFill>
              </a:uFill>
              <a:latin typeface="Arial"/>
            </a:endParaRPr>
          </a:p>
        </p:txBody>
      </p:sp>
      <p:sp>
        <p:nvSpPr>
          <p:cNvPr id="334" name="TextShape 3"/>
          <p:cNvSpPr txBox="1"/>
          <p:nvPr/>
        </p:nvSpPr>
        <p:spPr>
          <a:xfrm>
            <a:off x="8556840" y="4749840"/>
            <a:ext cx="548280" cy="393120"/>
          </a:xfrm>
          <a:prstGeom prst="rect">
            <a:avLst/>
          </a:prstGeom>
          <a:noFill/>
          <a:ln>
            <a:noFill/>
          </a:ln>
        </p:spPr>
        <p:txBody>
          <a:bodyPr tIns="91440" bIns="91440" anchor="ctr"/>
          <a:p>
            <a:pPr algn="r">
              <a:lnSpc>
                <a:spcPct val="100000"/>
              </a:lnSpc>
            </a:pPr>
            <a:fld id="{7855EF08-5C41-47B9-B356-D3367040FF7E}" type="slidenum">
              <a:rPr lang="en-US" sz="1300" spc="-1" strike="noStrike">
                <a:solidFill>
                  <a:srgbClr val="2388db"/>
                </a:solidFill>
                <a:uFill>
                  <a:solidFill>
                    <a:srgbClr val="ffffff"/>
                  </a:solidFill>
                </a:uFill>
                <a:latin typeface="Arial"/>
                <a:ea typeface="Arial"/>
              </a:rPr>
              <a:t>&lt;number&gt;</a:t>
            </a:fld>
            <a:endParaRPr lang="en-US" sz="1300" spc="-1" strike="noStrike">
              <a:solidFill>
                <a:srgbClr val="000000"/>
              </a:solidFill>
              <a:uFill>
                <a:solidFill>
                  <a:srgbClr val="ffffff"/>
                </a:solidFill>
              </a:uFill>
              <a:latin typeface="Times New Roman"/>
            </a:endParaRPr>
          </a:p>
        </p:txBody>
      </p:sp>
    </p:spTree>
  </p:cSld>
  <p:timing>
    <p:tnLst>
      <p:par>
        <p:cTn id="53" dur="indefinite" restart="never" nodeType="tmRoot">
          <p:childTnLst>
            <p:seq>
              <p:cTn id="54" nodeType="mainSeq"/>
              <p:prevCondLst>
                <p:cond delay="0" evt="onPrev">
                  <p:tgtEl>
                    <p:sldTgt/>
                  </p:tgtEl>
                </p:cond>
              </p:prevCondLst>
              <p:nextCondLst>
                <p:cond delay="0" evt="onNext">
                  <p:tgtEl>
                    <p:sldTgt/>
                  </p:tgtEl>
                </p:cond>
              </p:nextCondLst>
            </p:seq>
          </p:childTnLst>
        </p:cTn>
      </p:par>
    </p:tnLst>
  </p:timing>
</p:sld>
</file>

<file path=ppt/slides/slide2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35" name="TextShape 1"/>
          <p:cNvSpPr txBox="1"/>
          <p:nvPr/>
        </p:nvSpPr>
        <p:spPr>
          <a:xfrm>
            <a:off x="457200" y="4406400"/>
            <a:ext cx="8229240" cy="519120"/>
          </a:xfrm>
          <a:prstGeom prst="rect">
            <a:avLst/>
          </a:prstGeom>
          <a:noFill/>
          <a:ln>
            <a:noFill/>
          </a:ln>
        </p:spPr>
        <p:txBody>
          <a:bodyPr tIns="91440" bIns="91440"/>
          <a:p>
            <a:pPr>
              <a:lnSpc>
                <a:spcPct val="100000"/>
              </a:lnSpc>
            </a:pPr>
            <a:r>
              <a:rPr lang="en-US" sz="2400" spc="-1" strike="noStrike">
                <a:solidFill>
                  <a:srgbClr val="2388db"/>
                </a:solidFill>
                <a:uFill>
                  <a:solidFill>
                    <a:srgbClr val="ffffff"/>
                  </a:solidFill>
                </a:uFill>
                <a:latin typeface="Arial"/>
                <a:ea typeface="Arial"/>
              </a:rPr>
              <a:t>Model pipeline parallelism (in Google Brain neural nets)</a:t>
            </a:r>
            <a:endParaRPr lang="en-US" sz="1400" spc="-1" strike="noStrike">
              <a:solidFill>
                <a:srgbClr val="000000"/>
              </a:solidFill>
              <a:uFill>
                <a:solidFill>
                  <a:srgbClr val="ffffff"/>
                </a:solidFill>
              </a:uFill>
              <a:latin typeface="Arial"/>
            </a:endParaRPr>
          </a:p>
        </p:txBody>
      </p:sp>
      <p:sp>
        <p:nvSpPr>
          <p:cNvPr id="336" name="TextShape 2"/>
          <p:cNvSpPr txBox="1"/>
          <p:nvPr/>
        </p:nvSpPr>
        <p:spPr>
          <a:xfrm>
            <a:off x="8556840" y="4749840"/>
            <a:ext cx="548280" cy="393120"/>
          </a:xfrm>
          <a:prstGeom prst="rect">
            <a:avLst/>
          </a:prstGeom>
          <a:noFill/>
          <a:ln>
            <a:noFill/>
          </a:ln>
        </p:spPr>
        <p:txBody>
          <a:bodyPr tIns="91440" bIns="91440" anchor="ctr"/>
          <a:p>
            <a:pPr algn="r">
              <a:lnSpc>
                <a:spcPct val="100000"/>
              </a:lnSpc>
            </a:pPr>
            <a:fld id="{4DD270B7-38D9-4459-A4E4-EDFD7B81435D}" type="slidenum">
              <a:rPr lang="en-US" sz="1300" spc="-1" strike="noStrike">
                <a:solidFill>
                  <a:srgbClr val="2388db"/>
                </a:solidFill>
                <a:uFill>
                  <a:solidFill>
                    <a:srgbClr val="ffffff"/>
                  </a:solidFill>
                </a:uFill>
                <a:latin typeface="Arial"/>
                <a:ea typeface="Arial"/>
              </a:rPr>
              <a:t>&lt;number&gt;</a:t>
            </a:fld>
            <a:endParaRPr lang="en-US" sz="1300" spc="-1" strike="noStrike">
              <a:solidFill>
                <a:srgbClr val="000000"/>
              </a:solidFill>
              <a:uFill>
                <a:solidFill>
                  <a:srgbClr val="ffffff"/>
                </a:solidFill>
              </a:uFill>
              <a:latin typeface="Times New Roman"/>
            </a:endParaRPr>
          </a:p>
        </p:txBody>
      </p:sp>
      <p:pic>
        <p:nvPicPr>
          <p:cNvPr id="337" name="Shape 145" descr=""/>
          <p:cNvPicPr/>
          <p:nvPr/>
        </p:nvPicPr>
        <p:blipFill>
          <a:blip r:embed="rId1"/>
          <a:stretch/>
        </p:blipFill>
        <p:spPr>
          <a:xfrm>
            <a:off x="2383200" y="393480"/>
            <a:ext cx="4377240" cy="3782520"/>
          </a:xfrm>
          <a:prstGeom prst="rect">
            <a:avLst/>
          </a:prstGeom>
          <a:ln>
            <a:noFill/>
          </a:ln>
        </p:spPr>
      </p:pic>
    </p:spTree>
  </p:cSld>
  <p:timing>
    <p:tnLst>
      <p:par>
        <p:cTn id="55" dur="indefinite" restart="never" nodeType="tmRoot">
          <p:childTnLst>
            <p:seq>
              <p:cTn id="56" nodeType="mainSeq"/>
              <p:prevCondLst>
                <p:cond delay="0" evt="onPrev">
                  <p:tgtEl>
                    <p:sldTgt/>
                  </p:tgtEl>
                </p:cond>
              </p:prevCondLst>
              <p:nextCondLst>
                <p:cond delay="0" evt="onNext">
                  <p:tgtEl>
                    <p:sldTgt/>
                  </p:tgtEl>
                </p:cond>
              </p:nextCondLst>
            </p:seq>
          </p:childTnLst>
        </p:cTn>
      </p:par>
    </p:tnLst>
  </p:timing>
</p:sld>
</file>

<file path=ppt/slides/slide2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38" name="TextShape 1"/>
          <p:cNvSpPr txBox="1"/>
          <p:nvPr/>
        </p:nvSpPr>
        <p:spPr>
          <a:xfrm>
            <a:off x="457200" y="205920"/>
            <a:ext cx="8229240" cy="857160"/>
          </a:xfrm>
          <a:prstGeom prst="rect">
            <a:avLst/>
          </a:prstGeom>
          <a:noFill/>
          <a:ln>
            <a:noFill/>
          </a:ln>
        </p:spPr>
        <p:txBody>
          <a:bodyPr tIns="91440" bIns="91440" anchor="b"/>
          <a:p>
            <a:pPr>
              <a:lnSpc>
                <a:spcPct val="100000"/>
              </a:lnSpc>
            </a:pPr>
            <a:r>
              <a:rPr b="1" lang="en-US" sz="3600" spc="-1" strike="noStrike">
                <a:solidFill>
                  <a:srgbClr val="ffffff"/>
                </a:solidFill>
                <a:uFill>
                  <a:solidFill>
                    <a:srgbClr val="ffffff"/>
                  </a:solidFill>
                </a:uFill>
                <a:latin typeface="Arial"/>
                <a:ea typeface="Arial"/>
              </a:rPr>
              <a:t>Data Parallelism</a:t>
            </a:r>
            <a:endParaRPr lang="en-US" sz="1400" spc="-1" strike="noStrike">
              <a:solidFill>
                <a:srgbClr val="000000"/>
              </a:solidFill>
              <a:uFill>
                <a:solidFill>
                  <a:srgbClr val="ffffff"/>
                </a:solidFill>
              </a:uFill>
              <a:latin typeface="Arial"/>
            </a:endParaRPr>
          </a:p>
        </p:txBody>
      </p:sp>
      <p:sp>
        <p:nvSpPr>
          <p:cNvPr id="339" name="TextShape 2"/>
          <p:cNvSpPr txBox="1"/>
          <p:nvPr/>
        </p:nvSpPr>
        <p:spPr>
          <a:xfrm>
            <a:off x="457200" y="1200240"/>
            <a:ext cx="8229240" cy="3725280"/>
          </a:xfrm>
          <a:prstGeom prst="rect">
            <a:avLst/>
          </a:prstGeom>
          <a:noFill/>
          <a:ln>
            <a:noFill/>
          </a:ln>
        </p:spPr>
        <p:txBody>
          <a:bodyPr tIns="91440" bIns="91440"/>
          <a:p>
            <a:pPr>
              <a:lnSpc>
                <a:spcPct val="100000"/>
              </a:lnSpc>
            </a:pPr>
            <a:r>
              <a:rPr lang="en-US" sz="2400" spc="-1" strike="noStrike">
                <a:solidFill>
                  <a:srgbClr val="000000"/>
                </a:solidFill>
                <a:uFill>
                  <a:solidFill>
                    <a:srgbClr val="ffffff"/>
                  </a:solidFill>
                </a:uFill>
                <a:latin typeface="Arial"/>
                <a:ea typeface="Arial"/>
              </a:rPr>
              <a:t>Run multiple copies of the model (that all share weights) on different data</a:t>
            </a:r>
            <a:endParaRPr lang="en-US" sz="1400" spc="-1" strike="noStrike">
              <a:solidFill>
                <a:srgbClr val="000000"/>
              </a:solidFill>
              <a:uFill>
                <a:solidFill>
                  <a:srgbClr val="ffffff"/>
                </a:solidFill>
              </a:uFill>
              <a:latin typeface="Arial"/>
            </a:endParaRPr>
          </a:p>
          <a:p>
            <a:pPr>
              <a:lnSpc>
                <a:spcPct val="100000"/>
              </a:lnSpc>
            </a:pPr>
            <a:endParaRPr lang="en-US" sz="1400" spc="-1" strike="noStrike">
              <a:solidFill>
                <a:srgbClr val="000000"/>
              </a:solidFill>
              <a:uFill>
                <a:solidFill>
                  <a:srgbClr val="ffffff"/>
                </a:solidFill>
              </a:uFill>
              <a:latin typeface="Arial"/>
            </a:endParaRPr>
          </a:p>
          <a:p>
            <a:pPr>
              <a:lnSpc>
                <a:spcPct val="100000"/>
              </a:lnSpc>
            </a:pPr>
            <a:r>
              <a:rPr lang="en-US" sz="2400" spc="-1" strike="noStrike">
                <a:solidFill>
                  <a:srgbClr val="000000"/>
                </a:solidFill>
                <a:uFill>
                  <a:solidFill>
                    <a:srgbClr val="ffffff"/>
                  </a:solidFill>
                </a:uFill>
                <a:latin typeface="Arial"/>
                <a:ea typeface="Arial"/>
              </a:rPr>
              <a:t>Problem: SGD is very iterative. How do I synchronize updates to the weights?</a:t>
            </a:r>
            <a:endParaRPr lang="en-US" sz="1400" spc="-1" strike="noStrike">
              <a:solidFill>
                <a:srgbClr val="000000"/>
              </a:solidFill>
              <a:uFill>
                <a:solidFill>
                  <a:srgbClr val="ffffff"/>
                </a:solidFill>
              </a:uFill>
              <a:latin typeface="Arial"/>
            </a:endParaRPr>
          </a:p>
        </p:txBody>
      </p:sp>
      <p:sp>
        <p:nvSpPr>
          <p:cNvPr id="340" name="TextShape 3"/>
          <p:cNvSpPr txBox="1"/>
          <p:nvPr/>
        </p:nvSpPr>
        <p:spPr>
          <a:xfrm>
            <a:off x="8556840" y="4749840"/>
            <a:ext cx="548280" cy="393120"/>
          </a:xfrm>
          <a:prstGeom prst="rect">
            <a:avLst/>
          </a:prstGeom>
          <a:noFill/>
          <a:ln>
            <a:noFill/>
          </a:ln>
        </p:spPr>
        <p:txBody>
          <a:bodyPr tIns="91440" bIns="91440" anchor="ctr"/>
          <a:p>
            <a:pPr algn="r">
              <a:lnSpc>
                <a:spcPct val="100000"/>
              </a:lnSpc>
            </a:pPr>
            <a:fld id="{5618697C-3A40-44F8-9206-8C51F316999E}" type="slidenum">
              <a:rPr lang="en-US" sz="1300" spc="-1" strike="noStrike">
                <a:solidFill>
                  <a:srgbClr val="2388db"/>
                </a:solidFill>
                <a:uFill>
                  <a:solidFill>
                    <a:srgbClr val="ffffff"/>
                  </a:solidFill>
                </a:uFill>
                <a:latin typeface="Arial"/>
                <a:ea typeface="Arial"/>
              </a:rPr>
              <a:t>&lt;number&gt;</a:t>
            </a:fld>
            <a:endParaRPr lang="en-US" sz="1300" spc="-1" strike="noStrike">
              <a:solidFill>
                <a:srgbClr val="000000"/>
              </a:solidFill>
              <a:uFill>
                <a:solidFill>
                  <a:srgbClr val="ffffff"/>
                </a:solidFill>
              </a:uFill>
              <a:latin typeface="Times New Roman"/>
            </a:endParaRPr>
          </a:p>
        </p:txBody>
      </p:sp>
    </p:spTree>
  </p:cSld>
  <p:timing>
    <p:tnLst>
      <p:par>
        <p:cTn id="57" dur="indefinite" restart="never" nodeType="tmRoot">
          <p:childTnLst>
            <p:seq>
              <p:cTn id="58"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5" name="TextShape 1"/>
          <p:cNvSpPr txBox="1"/>
          <p:nvPr/>
        </p:nvSpPr>
        <p:spPr>
          <a:xfrm>
            <a:off x="457200" y="205920"/>
            <a:ext cx="8229240" cy="857160"/>
          </a:xfrm>
          <a:prstGeom prst="rect">
            <a:avLst/>
          </a:prstGeom>
          <a:noFill/>
          <a:ln>
            <a:noFill/>
          </a:ln>
        </p:spPr>
        <p:txBody>
          <a:bodyPr tIns="91440" bIns="91440" anchor="b"/>
          <a:p>
            <a:pPr>
              <a:lnSpc>
                <a:spcPct val="100000"/>
              </a:lnSpc>
            </a:pPr>
            <a:r>
              <a:rPr b="1" lang="en-US" sz="3600" spc="-1" strike="noStrike">
                <a:solidFill>
                  <a:srgbClr val="ffffff"/>
                </a:solidFill>
                <a:uFill>
                  <a:solidFill>
                    <a:srgbClr val="ffffff"/>
                  </a:solidFill>
                </a:uFill>
                <a:latin typeface="Arial"/>
                <a:ea typeface="Arial"/>
              </a:rPr>
              <a:t>2015 Set 5 Description</a:t>
            </a:r>
            <a:endParaRPr lang="en-US" sz="1400" spc="-1" strike="noStrike">
              <a:solidFill>
                <a:srgbClr val="000000"/>
              </a:solidFill>
              <a:uFill>
                <a:solidFill>
                  <a:srgbClr val="ffffff"/>
                </a:solidFill>
              </a:uFill>
              <a:latin typeface="Arial"/>
            </a:endParaRPr>
          </a:p>
        </p:txBody>
      </p:sp>
      <p:sp>
        <p:nvSpPr>
          <p:cNvPr id="246" name="TextShape 2"/>
          <p:cNvSpPr txBox="1"/>
          <p:nvPr/>
        </p:nvSpPr>
        <p:spPr>
          <a:xfrm>
            <a:off x="457200" y="1200240"/>
            <a:ext cx="8229240" cy="3725280"/>
          </a:xfrm>
          <a:prstGeom prst="rect">
            <a:avLst/>
          </a:prstGeom>
          <a:noFill/>
          <a:ln>
            <a:noFill/>
          </a:ln>
        </p:spPr>
        <p:txBody>
          <a:bodyPr tIns="91440" bIns="91440"/>
          <a:p>
            <a:pPr>
              <a:lnSpc>
                <a:spcPct val="100000"/>
              </a:lnSpc>
            </a:pPr>
            <a:r>
              <a:rPr lang="en-US" sz="2400" spc="-1" strike="noStrike">
                <a:solidFill>
                  <a:srgbClr val="000000"/>
                </a:solidFill>
                <a:uFill>
                  <a:solidFill>
                    <a:srgbClr val="ffffff"/>
                  </a:solidFill>
                </a:uFill>
                <a:latin typeface="Arial"/>
                <a:ea typeface="Arial"/>
              </a:rPr>
              <a:t>Cluster a stream of business review from Yelp.</a:t>
            </a:r>
            <a:endParaRPr lang="en-US" sz="1400" spc="-1" strike="noStrike">
              <a:solidFill>
                <a:srgbClr val="000000"/>
              </a:solidFill>
              <a:uFill>
                <a:solidFill>
                  <a:srgbClr val="ffffff"/>
                </a:solidFill>
              </a:uFill>
              <a:latin typeface="Arial"/>
            </a:endParaRPr>
          </a:p>
        </p:txBody>
      </p:sp>
      <p:sp>
        <p:nvSpPr>
          <p:cNvPr id="247" name="TextShape 3"/>
          <p:cNvSpPr txBox="1"/>
          <p:nvPr/>
        </p:nvSpPr>
        <p:spPr>
          <a:xfrm>
            <a:off x="8556840" y="4749840"/>
            <a:ext cx="548280" cy="393120"/>
          </a:xfrm>
          <a:prstGeom prst="rect">
            <a:avLst/>
          </a:prstGeom>
          <a:noFill/>
          <a:ln>
            <a:noFill/>
          </a:ln>
        </p:spPr>
        <p:txBody>
          <a:bodyPr tIns="91440" bIns="91440" anchor="ctr"/>
          <a:p>
            <a:pPr algn="r">
              <a:lnSpc>
                <a:spcPct val="100000"/>
              </a:lnSpc>
            </a:pPr>
            <a:fld id="{46568EDC-1C3E-4F86-8CDF-499DB0F4DE61}" type="slidenum">
              <a:rPr lang="en-US" sz="1300" spc="-1" strike="noStrike">
                <a:solidFill>
                  <a:srgbClr val="2388db"/>
                </a:solidFill>
                <a:uFill>
                  <a:solidFill>
                    <a:srgbClr val="ffffff"/>
                  </a:solidFill>
                </a:uFill>
                <a:latin typeface="Arial"/>
                <a:ea typeface="Arial"/>
              </a:rPr>
              <a:t>&lt;number&gt;</a:t>
            </a:fld>
            <a:endParaRPr lang="en-US" sz="1400" spc="-1" strike="noStrike">
              <a:solidFill>
                <a:srgbClr val="000000"/>
              </a:solidFill>
              <a:uFill>
                <a:solidFill>
                  <a:srgbClr val="ffffff"/>
                </a:solidFill>
              </a:uFill>
              <a:latin typeface="Times New Roman"/>
            </a:endParaRPr>
          </a:p>
        </p:txBody>
      </p:sp>
      <p:pic>
        <p:nvPicPr>
          <p:cNvPr id="248" name="Shape 57" descr=""/>
          <p:cNvPicPr/>
          <p:nvPr/>
        </p:nvPicPr>
        <p:blipFill>
          <a:blip r:embed="rId1"/>
          <a:stretch/>
        </p:blipFill>
        <p:spPr>
          <a:xfrm>
            <a:off x="1043640" y="2899440"/>
            <a:ext cx="2935800" cy="1309320"/>
          </a:xfrm>
          <a:prstGeom prst="rect">
            <a:avLst/>
          </a:prstGeom>
          <a:ln>
            <a:noFill/>
          </a:ln>
        </p:spPr>
      </p:pic>
      <p:pic>
        <p:nvPicPr>
          <p:cNvPr id="249" name="Shape 58" descr=""/>
          <p:cNvPicPr/>
          <p:nvPr/>
        </p:nvPicPr>
        <p:blipFill>
          <a:blip r:embed="rId2"/>
          <a:stretch/>
        </p:blipFill>
        <p:spPr>
          <a:xfrm>
            <a:off x="5106600" y="2440440"/>
            <a:ext cx="2689200" cy="2013120"/>
          </a:xfrm>
          <a:prstGeom prst="rect">
            <a:avLst/>
          </a:prstGeom>
          <a:ln>
            <a:noFill/>
          </a:ln>
        </p:spPr>
      </p:pic>
      <p:sp>
        <p:nvSpPr>
          <p:cNvPr id="250" name="CustomShape 4"/>
          <p:cNvSpPr/>
          <p:nvPr/>
        </p:nvSpPr>
        <p:spPr>
          <a:xfrm>
            <a:off x="957600" y="4430880"/>
            <a:ext cx="3495600" cy="162720"/>
          </a:xfrm>
          <a:prstGeom prst="rect">
            <a:avLst/>
          </a:prstGeom>
          <a:noFill/>
          <a:ln>
            <a:noFill/>
          </a:ln>
        </p:spPr>
        <p:style>
          <a:lnRef idx="0"/>
          <a:fillRef idx="0"/>
          <a:effectRef idx="0"/>
          <a:fontRef idx="minor"/>
        </p:style>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3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41" name="TextShape 1"/>
          <p:cNvSpPr txBox="1"/>
          <p:nvPr/>
        </p:nvSpPr>
        <p:spPr>
          <a:xfrm>
            <a:off x="457200" y="205920"/>
            <a:ext cx="8229240" cy="857160"/>
          </a:xfrm>
          <a:prstGeom prst="rect">
            <a:avLst/>
          </a:prstGeom>
          <a:noFill/>
          <a:ln>
            <a:noFill/>
          </a:ln>
        </p:spPr>
        <p:txBody>
          <a:bodyPr tIns="91440" bIns="91440" anchor="b"/>
          <a:p>
            <a:pPr>
              <a:lnSpc>
                <a:spcPct val="100000"/>
              </a:lnSpc>
            </a:pPr>
            <a:r>
              <a:rPr b="1" lang="en-US" sz="3600" spc="-1" strike="noStrike">
                <a:solidFill>
                  <a:srgbClr val="ffffff"/>
                </a:solidFill>
                <a:uFill>
                  <a:solidFill>
                    <a:srgbClr val="ffffff"/>
                  </a:solidFill>
                </a:uFill>
                <a:latin typeface="Arial"/>
                <a:ea typeface="Arial"/>
              </a:rPr>
              <a:t>Hogwild!</a:t>
            </a:r>
            <a:endParaRPr lang="en-US" sz="1400" spc="-1" strike="noStrike">
              <a:solidFill>
                <a:srgbClr val="000000"/>
              </a:solidFill>
              <a:uFill>
                <a:solidFill>
                  <a:srgbClr val="ffffff"/>
                </a:solidFill>
              </a:uFill>
              <a:latin typeface="Arial"/>
            </a:endParaRPr>
          </a:p>
        </p:txBody>
      </p:sp>
      <p:sp>
        <p:nvSpPr>
          <p:cNvPr id="342" name="TextShape 2"/>
          <p:cNvSpPr txBox="1"/>
          <p:nvPr/>
        </p:nvSpPr>
        <p:spPr>
          <a:xfrm>
            <a:off x="457200" y="1200240"/>
            <a:ext cx="8229240" cy="3725280"/>
          </a:xfrm>
          <a:prstGeom prst="rect">
            <a:avLst/>
          </a:prstGeom>
          <a:noFill/>
          <a:ln>
            <a:noFill/>
          </a:ln>
        </p:spPr>
        <p:txBody>
          <a:bodyPr tIns="91440" bIns="91440"/>
          <a:p>
            <a:pPr>
              <a:lnSpc>
                <a:spcPct val="100000"/>
              </a:lnSpc>
            </a:pPr>
            <a:r>
              <a:rPr lang="en-US" sz="2400" spc="-1" strike="noStrike">
                <a:solidFill>
                  <a:srgbClr val="000000"/>
                </a:solidFill>
                <a:uFill>
                  <a:solidFill>
                    <a:srgbClr val="ffffff"/>
                  </a:solidFill>
                </a:uFill>
                <a:latin typeface="Arial"/>
                <a:ea typeface="Arial"/>
              </a:rPr>
              <a:t>Some problems such as matrix completion have sparse gradients. A single output depends only on a single row and column of factorization.</a:t>
            </a:r>
            <a:endParaRPr lang="en-US" sz="1400" spc="-1" strike="noStrike">
              <a:solidFill>
                <a:srgbClr val="000000"/>
              </a:solidFill>
              <a:uFill>
                <a:solidFill>
                  <a:srgbClr val="ffffff"/>
                </a:solidFill>
              </a:uFill>
              <a:latin typeface="Arial"/>
            </a:endParaRPr>
          </a:p>
          <a:p>
            <a:pPr>
              <a:lnSpc>
                <a:spcPct val="100000"/>
              </a:lnSpc>
            </a:pPr>
            <a:r>
              <a:rPr lang="en-US" sz="2400" spc="-1" strike="noStrike">
                <a:solidFill>
                  <a:srgbClr val="000000"/>
                </a:solidFill>
                <a:uFill>
                  <a:solidFill>
                    <a:srgbClr val="ffffff"/>
                  </a:solidFill>
                </a:uFill>
                <a:latin typeface="Arial"/>
                <a:ea typeface="Arial"/>
              </a:rPr>
              <a:t>Solution: Don’t worry about synchronization! Gradient updates unlikely to touch each other because of sparsity.</a:t>
            </a:r>
            <a:endParaRPr lang="en-US" sz="1400" spc="-1" strike="noStrike">
              <a:solidFill>
                <a:srgbClr val="000000"/>
              </a:solidFill>
              <a:uFill>
                <a:solidFill>
                  <a:srgbClr val="ffffff"/>
                </a:solidFill>
              </a:uFill>
              <a:latin typeface="Arial"/>
            </a:endParaRPr>
          </a:p>
        </p:txBody>
      </p:sp>
      <p:sp>
        <p:nvSpPr>
          <p:cNvPr id="343" name="TextShape 3"/>
          <p:cNvSpPr txBox="1"/>
          <p:nvPr/>
        </p:nvSpPr>
        <p:spPr>
          <a:xfrm>
            <a:off x="8556840" y="4749840"/>
            <a:ext cx="548280" cy="393120"/>
          </a:xfrm>
          <a:prstGeom prst="rect">
            <a:avLst/>
          </a:prstGeom>
          <a:noFill/>
          <a:ln>
            <a:noFill/>
          </a:ln>
        </p:spPr>
        <p:txBody>
          <a:bodyPr tIns="91440" bIns="91440" anchor="ctr"/>
          <a:p>
            <a:pPr algn="r">
              <a:lnSpc>
                <a:spcPct val="100000"/>
              </a:lnSpc>
            </a:pPr>
            <a:fld id="{32C0A8D4-45E9-4D78-81B1-DFFB9A8C3F0A}" type="slidenum">
              <a:rPr lang="en-US" sz="1300" spc="-1" strike="noStrike">
                <a:solidFill>
                  <a:srgbClr val="2388db"/>
                </a:solidFill>
                <a:uFill>
                  <a:solidFill>
                    <a:srgbClr val="ffffff"/>
                  </a:solidFill>
                </a:uFill>
                <a:latin typeface="Arial"/>
                <a:ea typeface="Arial"/>
              </a:rPr>
              <a:t>&lt;number&gt;</a:t>
            </a:fld>
            <a:endParaRPr lang="en-US" sz="1300" spc="-1" strike="noStrike">
              <a:solidFill>
                <a:srgbClr val="000000"/>
              </a:solidFill>
              <a:uFill>
                <a:solidFill>
                  <a:srgbClr val="ffffff"/>
                </a:solidFill>
              </a:uFill>
              <a:latin typeface="Times New Roman"/>
            </a:endParaRPr>
          </a:p>
        </p:txBody>
      </p:sp>
      <p:pic>
        <p:nvPicPr>
          <p:cNvPr id="344" name="Shape 160" descr=""/>
          <p:cNvPicPr/>
          <p:nvPr/>
        </p:nvPicPr>
        <p:blipFill>
          <a:blip r:embed="rId1"/>
          <a:stretch/>
        </p:blipFill>
        <p:spPr>
          <a:xfrm>
            <a:off x="6770880" y="3277800"/>
            <a:ext cx="1393560" cy="1685520"/>
          </a:xfrm>
          <a:prstGeom prst="rect">
            <a:avLst/>
          </a:prstGeom>
          <a:ln>
            <a:noFill/>
          </a:ln>
        </p:spPr>
      </p:pic>
    </p:spTree>
  </p:cSld>
  <p:timing>
    <p:tnLst>
      <p:par>
        <p:cTn id="59" dur="indefinite" restart="never" nodeType="tmRoot">
          <p:childTnLst>
            <p:seq>
              <p:cTn id="60" nodeType="mainSeq"/>
              <p:prevCondLst>
                <p:cond delay="0" evt="onPrev">
                  <p:tgtEl>
                    <p:sldTgt/>
                  </p:tgtEl>
                </p:cond>
              </p:prevCondLst>
              <p:nextCondLst>
                <p:cond delay="0" evt="onNext">
                  <p:tgtEl>
                    <p:sldTgt/>
                  </p:tgtEl>
                </p:cond>
              </p:nextCondLst>
            </p:seq>
          </p:childTnLst>
        </p:cTn>
      </p:par>
    </p:tnLst>
  </p:timing>
</p:sld>
</file>

<file path=ppt/slides/slide3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45" name="TextShape 1"/>
          <p:cNvSpPr txBox="1"/>
          <p:nvPr/>
        </p:nvSpPr>
        <p:spPr>
          <a:xfrm>
            <a:off x="457200" y="4406400"/>
            <a:ext cx="8229240" cy="519120"/>
          </a:xfrm>
          <a:prstGeom prst="rect">
            <a:avLst/>
          </a:prstGeom>
          <a:noFill/>
          <a:ln>
            <a:noFill/>
          </a:ln>
        </p:spPr>
        <p:txBody>
          <a:bodyPr tIns="91440" bIns="91440"/>
          <a:p>
            <a:pPr>
              <a:lnSpc>
                <a:spcPct val="100000"/>
              </a:lnSpc>
            </a:pPr>
            <a:r>
              <a:rPr lang="en-US" sz="1800" spc="-1" strike="noStrike">
                <a:solidFill>
                  <a:srgbClr val="2388db"/>
                </a:solidFill>
                <a:uFill>
                  <a:solidFill>
                    <a:srgbClr val="ffffff"/>
                  </a:solidFill>
                </a:uFill>
                <a:latin typeface="Arial"/>
                <a:ea typeface="Arial"/>
              </a:rPr>
              <a:t>Downpour SGD from Google Brain</a:t>
            </a:r>
            <a:endParaRPr lang="en-US" sz="1400" spc="-1" strike="noStrike">
              <a:solidFill>
                <a:srgbClr val="000000"/>
              </a:solidFill>
              <a:uFill>
                <a:solidFill>
                  <a:srgbClr val="ffffff"/>
                </a:solidFill>
              </a:uFill>
              <a:latin typeface="Arial"/>
            </a:endParaRPr>
          </a:p>
        </p:txBody>
      </p:sp>
      <p:sp>
        <p:nvSpPr>
          <p:cNvPr id="346" name="TextShape 2"/>
          <p:cNvSpPr txBox="1"/>
          <p:nvPr/>
        </p:nvSpPr>
        <p:spPr>
          <a:xfrm>
            <a:off x="8556840" y="4749840"/>
            <a:ext cx="548280" cy="393120"/>
          </a:xfrm>
          <a:prstGeom prst="rect">
            <a:avLst/>
          </a:prstGeom>
          <a:noFill/>
          <a:ln>
            <a:noFill/>
          </a:ln>
        </p:spPr>
        <p:txBody>
          <a:bodyPr tIns="91440" bIns="91440" anchor="ctr"/>
          <a:p>
            <a:pPr algn="r">
              <a:lnSpc>
                <a:spcPct val="100000"/>
              </a:lnSpc>
            </a:pPr>
            <a:fld id="{5CCD10E0-989E-4DB9-AE8C-0E5F430B7B2A}" type="slidenum">
              <a:rPr lang="en-US" sz="1300" spc="-1" strike="noStrike">
                <a:solidFill>
                  <a:srgbClr val="2388db"/>
                </a:solidFill>
                <a:uFill>
                  <a:solidFill>
                    <a:srgbClr val="ffffff"/>
                  </a:solidFill>
                </a:uFill>
                <a:latin typeface="Arial"/>
                <a:ea typeface="Arial"/>
              </a:rPr>
              <a:t>&lt;number&gt;</a:t>
            </a:fld>
            <a:endParaRPr lang="en-US" sz="1300" spc="-1" strike="noStrike">
              <a:solidFill>
                <a:srgbClr val="000000"/>
              </a:solidFill>
              <a:uFill>
                <a:solidFill>
                  <a:srgbClr val="ffffff"/>
                </a:solidFill>
              </a:uFill>
              <a:latin typeface="Times New Roman"/>
            </a:endParaRPr>
          </a:p>
        </p:txBody>
      </p:sp>
      <p:pic>
        <p:nvPicPr>
          <p:cNvPr id="347" name="Shape 167" descr=""/>
          <p:cNvPicPr/>
          <p:nvPr/>
        </p:nvPicPr>
        <p:blipFill>
          <a:blip r:embed="rId1"/>
          <a:stretch/>
        </p:blipFill>
        <p:spPr>
          <a:xfrm>
            <a:off x="1721160" y="214200"/>
            <a:ext cx="5701320" cy="4012920"/>
          </a:xfrm>
          <a:prstGeom prst="rect">
            <a:avLst/>
          </a:prstGeom>
          <a:ln>
            <a:noFill/>
          </a:ln>
        </p:spPr>
      </p:pic>
    </p:spTree>
  </p:cSld>
  <p:timing>
    <p:tnLst>
      <p:par>
        <p:cTn id="61" dur="indefinite" restart="never" nodeType="tmRoot">
          <p:childTnLst>
            <p:seq>
              <p:cTn id="62" nodeType="mainSeq"/>
              <p:prevCondLst>
                <p:cond delay="0" evt="onPrev">
                  <p:tgtEl>
                    <p:sldTgt/>
                  </p:tgtEl>
                </p:cond>
              </p:prevCondLst>
              <p:nextCondLst>
                <p:cond delay="0" evt="onNext">
                  <p:tgtEl>
                    <p:sldTgt/>
                  </p:tgtEl>
                </p:cond>
              </p:nextCondLst>
            </p:seq>
          </p:childTnLst>
        </p:cTn>
      </p:par>
    </p:tnLst>
  </p:timing>
</p:sld>
</file>

<file path=ppt/slides/slide3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48" name="TextShape 1"/>
          <p:cNvSpPr txBox="1"/>
          <p:nvPr/>
        </p:nvSpPr>
        <p:spPr>
          <a:xfrm>
            <a:off x="457200" y="1200240"/>
            <a:ext cx="8229240" cy="3725280"/>
          </a:xfrm>
          <a:prstGeom prst="rect">
            <a:avLst/>
          </a:prstGeom>
          <a:noFill/>
          <a:ln>
            <a:noFill/>
          </a:ln>
        </p:spPr>
        <p:txBody>
          <a:bodyPr tIns="91440" bIns="91440"/>
          <a:p>
            <a:pPr>
              <a:lnSpc>
                <a:spcPct val="100000"/>
              </a:lnSpc>
            </a:pPr>
            <a:r>
              <a:rPr lang="en-US" sz="2400" spc="-1" strike="noStrike">
                <a:solidFill>
                  <a:srgbClr val="000000"/>
                </a:solidFill>
                <a:uFill>
                  <a:solidFill>
                    <a:srgbClr val="ffffff"/>
                  </a:solidFill>
                </a:uFill>
                <a:latin typeface="Arial"/>
                <a:ea typeface="Arial"/>
              </a:rPr>
              <a:t>Store all weights on a “parameter server.”</a:t>
            </a:r>
            <a:endParaRPr lang="en-US" sz="1400" spc="-1" strike="noStrike">
              <a:solidFill>
                <a:srgbClr val="000000"/>
              </a:solidFill>
              <a:uFill>
                <a:solidFill>
                  <a:srgbClr val="ffffff"/>
                </a:solidFill>
              </a:uFill>
              <a:latin typeface="Arial"/>
            </a:endParaRPr>
          </a:p>
          <a:p>
            <a:pPr>
              <a:lnSpc>
                <a:spcPct val="100000"/>
              </a:lnSpc>
            </a:pPr>
            <a:endParaRPr lang="en-US" sz="1400" spc="-1" strike="noStrike">
              <a:solidFill>
                <a:srgbClr val="000000"/>
              </a:solidFill>
              <a:uFill>
                <a:solidFill>
                  <a:srgbClr val="ffffff"/>
                </a:solidFill>
              </a:uFill>
              <a:latin typeface="Arial"/>
            </a:endParaRPr>
          </a:p>
          <a:p>
            <a:pPr>
              <a:lnSpc>
                <a:spcPct val="100000"/>
              </a:lnSpc>
            </a:pPr>
            <a:r>
              <a:rPr lang="en-US" sz="2400" spc="-1" strike="noStrike">
                <a:solidFill>
                  <a:srgbClr val="000000"/>
                </a:solidFill>
                <a:uFill>
                  <a:solidFill>
                    <a:srgbClr val="ffffff"/>
                  </a:solidFill>
                </a:uFill>
                <a:latin typeface="Arial"/>
                <a:ea typeface="Arial"/>
              </a:rPr>
              <a:t>Each model replica fetches updated weights from server every </a:t>
            </a:r>
            <a:r>
              <a:rPr lang="en-US" sz="2400" spc="-1" strike="noStrike">
                <a:solidFill>
                  <a:srgbClr val="000000"/>
                </a:solidFill>
                <a:uFill>
                  <a:solidFill>
                    <a:srgbClr val="ffffff"/>
                  </a:solidFill>
                </a:uFill>
                <a:latin typeface="Consolas"/>
                <a:ea typeface="Consolas"/>
              </a:rPr>
              <a:t>n</a:t>
            </a:r>
            <a:r>
              <a:rPr lang="en-US" sz="2400" spc="-1" strike="noStrike" baseline="-25000">
                <a:solidFill>
                  <a:srgbClr val="000000"/>
                </a:solidFill>
                <a:uFill>
                  <a:solidFill>
                    <a:srgbClr val="ffffff"/>
                  </a:solidFill>
                </a:uFill>
                <a:latin typeface="Consolas"/>
                <a:ea typeface="Consolas"/>
              </a:rPr>
              <a:t>fetch</a:t>
            </a:r>
            <a:r>
              <a:rPr lang="en-US" sz="3000" spc="-1" strike="noStrike">
                <a:solidFill>
                  <a:srgbClr val="000000"/>
                </a:solidFill>
                <a:uFill>
                  <a:solidFill>
                    <a:srgbClr val="ffffff"/>
                  </a:solidFill>
                </a:uFill>
                <a:latin typeface="Arial"/>
                <a:ea typeface="Arial"/>
              </a:rPr>
              <a:t> </a:t>
            </a:r>
            <a:r>
              <a:rPr lang="en-US" sz="2400" spc="-1" strike="noStrike">
                <a:solidFill>
                  <a:srgbClr val="000000"/>
                </a:solidFill>
                <a:uFill>
                  <a:solidFill>
                    <a:srgbClr val="ffffff"/>
                  </a:solidFill>
                </a:uFill>
                <a:latin typeface="Arial"/>
                <a:ea typeface="Arial"/>
              </a:rPr>
              <a:t>steps and pushes gradient to server every </a:t>
            </a:r>
            <a:r>
              <a:rPr lang="en-US" sz="2400" spc="-1" strike="noStrike">
                <a:solidFill>
                  <a:srgbClr val="000000"/>
                </a:solidFill>
                <a:uFill>
                  <a:solidFill>
                    <a:srgbClr val="ffffff"/>
                  </a:solidFill>
                </a:uFill>
                <a:latin typeface="Consolas"/>
                <a:ea typeface="Consolas"/>
              </a:rPr>
              <a:t>n</a:t>
            </a:r>
            <a:r>
              <a:rPr lang="en-US" sz="2400" spc="-1" strike="noStrike" baseline="-25000">
                <a:solidFill>
                  <a:srgbClr val="000000"/>
                </a:solidFill>
                <a:uFill>
                  <a:solidFill>
                    <a:srgbClr val="ffffff"/>
                  </a:solidFill>
                </a:uFill>
                <a:latin typeface="Consolas"/>
                <a:ea typeface="Consolas"/>
              </a:rPr>
              <a:t>push</a:t>
            </a:r>
            <a:r>
              <a:rPr lang="en-US" sz="3000" spc="-1" strike="noStrike">
                <a:solidFill>
                  <a:srgbClr val="000000"/>
                </a:solidFill>
                <a:uFill>
                  <a:solidFill>
                    <a:srgbClr val="ffffff"/>
                  </a:solidFill>
                </a:uFill>
                <a:latin typeface="Arial"/>
                <a:ea typeface="Arial"/>
              </a:rPr>
              <a:t> </a:t>
            </a:r>
            <a:r>
              <a:rPr lang="en-US" sz="2400" spc="-1" strike="noStrike">
                <a:solidFill>
                  <a:srgbClr val="000000"/>
                </a:solidFill>
                <a:uFill>
                  <a:solidFill>
                    <a:srgbClr val="ffffff"/>
                  </a:solidFill>
                </a:uFill>
                <a:latin typeface="Arial"/>
                <a:ea typeface="Arial"/>
              </a:rPr>
              <a:t>steps.</a:t>
            </a:r>
            <a:endParaRPr lang="en-US" sz="1400" spc="-1" strike="noStrike">
              <a:solidFill>
                <a:srgbClr val="000000"/>
              </a:solidFill>
              <a:uFill>
                <a:solidFill>
                  <a:srgbClr val="ffffff"/>
                </a:solidFill>
              </a:uFill>
              <a:latin typeface="Arial"/>
            </a:endParaRPr>
          </a:p>
          <a:p>
            <a:pPr>
              <a:lnSpc>
                <a:spcPct val="100000"/>
              </a:lnSpc>
            </a:pPr>
            <a:endParaRPr lang="en-US" sz="1400" spc="-1" strike="noStrike">
              <a:solidFill>
                <a:srgbClr val="000000"/>
              </a:solidFill>
              <a:uFill>
                <a:solidFill>
                  <a:srgbClr val="ffffff"/>
                </a:solidFill>
              </a:uFill>
              <a:latin typeface="Arial"/>
            </a:endParaRPr>
          </a:p>
          <a:p>
            <a:pPr>
              <a:lnSpc>
                <a:spcPct val="100000"/>
              </a:lnSpc>
            </a:pPr>
            <a:r>
              <a:rPr lang="en-US" sz="2400" spc="-1" strike="noStrike">
                <a:solidFill>
                  <a:srgbClr val="000000"/>
                </a:solidFill>
                <a:uFill>
                  <a:solidFill>
                    <a:srgbClr val="ffffff"/>
                  </a:solidFill>
                </a:uFill>
                <a:latin typeface="Arial"/>
                <a:ea typeface="Arial"/>
              </a:rPr>
              <a:t>Not a lot of theoretical justification, but it works :)</a:t>
            </a:r>
            <a:endParaRPr lang="en-US" sz="1400" spc="-1" strike="noStrike">
              <a:solidFill>
                <a:srgbClr val="000000"/>
              </a:solidFill>
              <a:uFill>
                <a:solidFill>
                  <a:srgbClr val="ffffff"/>
                </a:solidFill>
              </a:uFill>
              <a:latin typeface="Arial"/>
            </a:endParaRPr>
          </a:p>
        </p:txBody>
      </p:sp>
      <p:sp>
        <p:nvSpPr>
          <p:cNvPr id="349" name="TextShape 2"/>
          <p:cNvSpPr txBox="1"/>
          <p:nvPr/>
        </p:nvSpPr>
        <p:spPr>
          <a:xfrm>
            <a:off x="8556840" y="4749840"/>
            <a:ext cx="548280" cy="393120"/>
          </a:xfrm>
          <a:prstGeom prst="rect">
            <a:avLst/>
          </a:prstGeom>
          <a:noFill/>
          <a:ln>
            <a:noFill/>
          </a:ln>
        </p:spPr>
        <p:txBody>
          <a:bodyPr tIns="91440" bIns="91440" anchor="ctr"/>
          <a:p>
            <a:pPr algn="r">
              <a:lnSpc>
                <a:spcPct val="100000"/>
              </a:lnSpc>
            </a:pPr>
            <a:fld id="{9CB4A5B2-9422-40E5-AE8F-F3F93C45E4E8}" type="slidenum">
              <a:rPr lang="en-US" sz="1300" spc="-1" strike="noStrike">
                <a:solidFill>
                  <a:srgbClr val="2388db"/>
                </a:solidFill>
                <a:uFill>
                  <a:solidFill>
                    <a:srgbClr val="ffffff"/>
                  </a:solidFill>
                </a:uFill>
                <a:latin typeface="Arial"/>
                <a:ea typeface="Arial"/>
              </a:rPr>
              <a:t>&lt;number&gt;</a:t>
            </a:fld>
            <a:endParaRPr lang="en-US" sz="1300" spc="-1" strike="noStrike">
              <a:solidFill>
                <a:srgbClr val="000000"/>
              </a:solidFill>
              <a:uFill>
                <a:solidFill>
                  <a:srgbClr val="ffffff"/>
                </a:solidFill>
              </a:uFill>
              <a:latin typeface="Times New Roman"/>
            </a:endParaRPr>
          </a:p>
        </p:txBody>
      </p:sp>
      <p:sp>
        <p:nvSpPr>
          <p:cNvPr id="350" name="TextShape 3"/>
          <p:cNvSpPr txBox="1"/>
          <p:nvPr/>
        </p:nvSpPr>
        <p:spPr>
          <a:xfrm>
            <a:off x="457200" y="205920"/>
            <a:ext cx="8229240" cy="857160"/>
          </a:xfrm>
          <a:prstGeom prst="rect">
            <a:avLst/>
          </a:prstGeom>
          <a:noFill/>
          <a:ln>
            <a:noFill/>
          </a:ln>
        </p:spPr>
        <p:txBody>
          <a:bodyPr tIns="91440" bIns="91440" anchor="b"/>
          <a:p>
            <a:pPr>
              <a:lnSpc>
                <a:spcPct val="100000"/>
              </a:lnSpc>
            </a:pPr>
            <a:r>
              <a:rPr b="1" lang="en-US" sz="3600" spc="-1" strike="noStrike">
                <a:solidFill>
                  <a:srgbClr val="ffffff"/>
                </a:solidFill>
                <a:uFill>
                  <a:solidFill>
                    <a:srgbClr val="ffffff"/>
                  </a:solidFill>
                </a:uFill>
                <a:latin typeface="Arial"/>
                <a:ea typeface="Arial"/>
              </a:rPr>
              <a:t>Downpour SGD</a:t>
            </a:r>
            <a:endParaRPr lang="en-US" sz="1400" spc="-1" strike="noStrike">
              <a:solidFill>
                <a:srgbClr val="000000"/>
              </a:solidFill>
              <a:uFill>
                <a:solidFill>
                  <a:srgbClr val="ffffff"/>
                </a:solidFill>
              </a:uFill>
              <a:latin typeface="Arial"/>
            </a:endParaRPr>
          </a:p>
        </p:txBody>
      </p:sp>
    </p:spTree>
  </p:cSld>
  <p:timing>
    <p:tnLst>
      <p:par>
        <p:cTn id="63" dur="indefinite" restart="never" nodeType="tmRoot">
          <p:childTnLst>
            <p:seq>
              <p:cTn id="64" nodeType="mainSeq"/>
              <p:prevCondLst>
                <p:cond delay="0" evt="onPrev">
                  <p:tgtEl>
                    <p:sldTgt/>
                  </p:tgtEl>
                </p:cond>
              </p:prevCondLst>
              <p:nextCondLst>
                <p:cond delay="0" evt="onNext">
                  <p:tgtEl>
                    <p:sldTgt/>
                  </p:tgtEl>
                </p:cond>
              </p:nextCondLst>
            </p:seq>
          </p:childTnLst>
        </p:cTn>
      </p:par>
    </p:tnLst>
  </p:timing>
</p:sld>
</file>

<file path=ppt/slides/slide3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51" name="TextShape 1"/>
          <p:cNvSpPr txBox="1"/>
          <p:nvPr/>
        </p:nvSpPr>
        <p:spPr>
          <a:xfrm>
            <a:off x="457200" y="205920"/>
            <a:ext cx="8229240" cy="857160"/>
          </a:xfrm>
          <a:prstGeom prst="rect">
            <a:avLst/>
          </a:prstGeom>
          <a:noFill/>
          <a:ln>
            <a:noFill/>
          </a:ln>
        </p:spPr>
        <p:txBody>
          <a:bodyPr tIns="91440" bIns="91440" anchor="b"/>
          <a:p>
            <a:pPr>
              <a:lnSpc>
                <a:spcPct val="100000"/>
              </a:lnSpc>
            </a:pPr>
            <a:r>
              <a:rPr b="1" lang="en-US" sz="3600" spc="-1" strike="noStrike">
                <a:solidFill>
                  <a:srgbClr val="ffffff"/>
                </a:solidFill>
                <a:uFill>
                  <a:solidFill>
                    <a:srgbClr val="ffffff"/>
                  </a:solidFill>
                </a:uFill>
                <a:latin typeface="Arial"/>
                <a:ea typeface="Arial"/>
              </a:rPr>
              <a:t>Google Brain Parallelism Summary</a:t>
            </a:r>
            <a:endParaRPr lang="en-US" sz="1400" spc="-1" strike="noStrike">
              <a:solidFill>
                <a:srgbClr val="000000"/>
              </a:solidFill>
              <a:uFill>
                <a:solidFill>
                  <a:srgbClr val="ffffff"/>
                </a:solidFill>
              </a:uFill>
              <a:latin typeface="Arial"/>
            </a:endParaRPr>
          </a:p>
        </p:txBody>
      </p:sp>
      <p:sp>
        <p:nvSpPr>
          <p:cNvPr id="352" name="TextShape 2"/>
          <p:cNvSpPr txBox="1"/>
          <p:nvPr/>
        </p:nvSpPr>
        <p:spPr>
          <a:xfrm>
            <a:off x="457200" y="1200240"/>
            <a:ext cx="8229240" cy="3725280"/>
          </a:xfrm>
          <a:prstGeom prst="rect">
            <a:avLst/>
          </a:prstGeom>
          <a:noFill/>
          <a:ln>
            <a:noFill/>
          </a:ln>
        </p:spPr>
        <p:txBody>
          <a:bodyPr tIns="91440" bIns="91440"/>
          <a:p>
            <a:pPr>
              <a:lnSpc>
                <a:spcPct val="100000"/>
              </a:lnSpc>
            </a:pPr>
            <a:r>
              <a:rPr lang="en-US" sz="2400" spc="-1" strike="noStrike">
                <a:solidFill>
                  <a:srgbClr val="000000"/>
                </a:solidFill>
                <a:uFill>
                  <a:solidFill>
                    <a:srgbClr val="ffffff"/>
                  </a:solidFill>
                </a:uFill>
                <a:latin typeface="Arial"/>
                <a:ea typeface="Arial"/>
              </a:rPr>
              <a:t>Data parallelism - multiple model replicas communication with parameter server, using downpour SGD</a:t>
            </a:r>
            <a:endParaRPr lang="en-US" sz="1400" spc="-1" strike="noStrike">
              <a:solidFill>
                <a:srgbClr val="000000"/>
              </a:solidFill>
              <a:uFill>
                <a:solidFill>
                  <a:srgbClr val="ffffff"/>
                </a:solidFill>
              </a:uFill>
              <a:latin typeface="Arial"/>
            </a:endParaRPr>
          </a:p>
          <a:p>
            <a:pPr>
              <a:lnSpc>
                <a:spcPct val="100000"/>
              </a:lnSpc>
            </a:pPr>
            <a:r>
              <a:rPr lang="en-US" sz="2400" spc="-1" strike="noStrike">
                <a:solidFill>
                  <a:srgbClr val="000000"/>
                </a:solidFill>
                <a:uFill>
                  <a:solidFill>
                    <a:srgbClr val="ffffff"/>
                  </a:solidFill>
                </a:uFill>
                <a:latin typeface="Arial"/>
                <a:ea typeface="Arial"/>
              </a:rPr>
              <a:t>Model pipeline parallelism - each replica consists of a group of machines computing parts of model</a:t>
            </a:r>
            <a:endParaRPr lang="en-US" sz="1400" spc="-1" strike="noStrike">
              <a:solidFill>
                <a:srgbClr val="000000"/>
              </a:solidFill>
              <a:uFill>
                <a:solidFill>
                  <a:srgbClr val="ffffff"/>
                </a:solidFill>
              </a:uFill>
              <a:latin typeface="Arial"/>
            </a:endParaRPr>
          </a:p>
          <a:p>
            <a:pPr>
              <a:lnSpc>
                <a:spcPct val="100000"/>
              </a:lnSpc>
            </a:pPr>
            <a:r>
              <a:rPr lang="en-US" sz="2400" spc="-1" strike="noStrike">
                <a:solidFill>
                  <a:srgbClr val="000000"/>
                </a:solidFill>
                <a:uFill>
                  <a:solidFill>
                    <a:srgbClr val="ffffff"/>
                  </a:solidFill>
                </a:uFill>
                <a:latin typeface="Arial"/>
                <a:ea typeface="Arial"/>
              </a:rPr>
              <a:t>Model “MATLAB parallelism” - each part of each pipeline uses GPUs to process mini-batch in parallel</a:t>
            </a:r>
            <a:endParaRPr lang="en-US" sz="1400" spc="-1" strike="noStrike">
              <a:solidFill>
                <a:srgbClr val="000000"/>
              </a:solidFill>
              <a:uFill>
                <a:solidFill>
                  <a:srgbClr val="ffffff"/>
                </a:solidFill>
              </a:uFill>
              <a:latin typeface="Arial"/>
            </a:endParaRPr>
          </a:p>
          <a:p>
            <a:pPr>
              <a:lnSpc>
                <a:spcPct val="100000"/>
              </a:lnSpc>
            </a:pPr>
            <a:endParaRPr lang="en-US" sz="1400" spc="-1" strike="noStrike">
              <a:solidFill>
                <a:srgbClr val="000000"/>
              </a:solidFill>
              <a:uFill>
                <a:solidFill>
                  <a:srgbClr val="ffffff"/>
                </a:solidFill>
              </a:uFill>
              <a:latin typeface="Arial"/>
            </a:endParaRPr>
          </a:p>
          <a:p>
            <a:pPr>
              <a:lnSpc>
                <a:spcPct val="100000"/>
              </a:lnSpc>
            </a:pPr>
            <a:r>
              <a:rPr lang="en-US" sz="2400" spc="-1" strike="noStrike">
                <a:solidFill>
                  <a:srgbClr val="000000"/>
                </a:solidFill>
                <a:uFill>
                  <a:solidFill>
                    <a:srgbClr val="ffffff"/>
                  </a:solidFill>
                </a:uFill>
                <a:latin typeface="Arial"/>
                <a:ea typeface="Arial"/>
              </a:rPr>
              <a:t>Check out the </a:t>
            </a:r>
            <a:r>
              <a:rPr lang="en-US" sz="2400" spc="-1" strike="noStrike" u="sng">
                <a:solidFill>
                  <a:srgbClr val="185da2"/>
                </a:solidFill>
                <a:uFill>
                  <a:solidFill>
                    <a:srgbClr val="ffffff"/>
                  </a:solidFill>
                </a:uFill>
                <a:latin typeface="Arial"/>
                <a:ea typeface="Arial"/>
                <a:hlinkClick r:id="rId1"/>
              </a:rPr>
              <a:t>paper</a:t>
            </a:r>
            <a:endParaRPr lang="en-US" sz="1400" spc="-1" strike="noStrike">
              <a:solidFill>
                <a:srgbClr val="000000"/>
              </a:solidFill>
              <a:uFill>
                <a:solidFill>
                  <a:srgbClr val="ffffff"/>
                </a:solidFill>
              </a:uFill>
              <a:latin typeface="Arial"/>
            </a:endParaRPr>
          </a:p>
        </p:txBody>
      </p:sp>
      <p:sp>
        <p:nvSpPr>
          <p:cNvPr id="353" name="TextShape 3"/>
          <p:cNvSpPr txBox="1"/>
          <p:nvPr/>
        </p:nvSpPr>
        <p:spPr>
          <a:xfrm>
            <a:off x="8556840" y="4749840"/>
            <a:ext cx="548280" cy="393120"/>
          </a:xfrm>
          <a:prstGeom prst="rect">
            <a:avLst/>
          </a:prstGeom>
          <a:noFill/>
          <a:ln>
            <a:noFill/>
          </a:ln>
        </p:spPr>
        <p:txBody>
          <a:bodyPr tIns="91440" bIns="91440" anchor="ctr"/>
          <a:p>
            <a:pPr algn="r">
              <a:lnSpc>
                <a:spcPct val="100000"/>
              </a:lnSpc>
            </a:pPr>
            <a:fld id="{AA56F19B-97E7-47A1-9C27-91CCF31F3BE3}" type="slidenum">
              <a:rPr lang="en-US" sz="1300" spc="-1" strike="noStrike">
                <a:solidFill>
                  <a:srgbClr val="2388db"/>
                </a:solidFill>
                <a:uFill>
                  <a:solidFill>
                    <a:srgbClr val="ffffff"/>
                  </a:solidFill>
                </a:uFill>
                <a:latin typeface="Arial"/>
                <a:ea typeface="Arial"/>
              </a:rPr>
              <a:t>&lt;number&gt;</a:t>
            </a:fld>
            <a:endParaRPr lang="en-US" sz="1300" spc="-1" strike="noStrike">
              <a:solidFill>
                <a:srgbClr val="000000"/>
              </a:solidFill>
              <a:uFill>
                <a:solidFill>
                  <a:srgbClr val="ffffff"/>
                </a:solidFill>
              </a:uFill>
              <a:latin typeface="Times New Roman"/>
            </a:endParaRPr>
          </a:p>
        </p:txBody>
      </p:sp>
    </p:spTree>
  </p:cSld>
  <p:timing>
    <p:tnLst>
      <p:par>
        <p:cTn id="65" dur="indefinite" restart="never" nodeType="tmRoot">
          <p:childTnLst>
            <p:seq>
              <p:cTn id="66" nodeType="mainSeq"/>
              <p:prevCondLst>
                <p:cond delay="0" evt="onPrev">
                  <p:tgtEl>
                    <p:sldTgt/>
                  </p:tgtEl>
                </p:cond>
              </p:prevCondLst>
              <p:nextCondLst>
                <p:cond delay="0" evt="onNext">
                  <p:tgtEl>
                    <p:sldTgt/>
                  </p:tgtEl>
                </p:cond>
              </p:nextCondLst>
            </p:seq>
          </p:childTnLst>
        </p:cTn>
      </p:par>
    </p:tnLst>
  </p:timing>
</p:sld>
</file>

<file path=ppt/slides/slide3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54" name="TextShape 1"/>
          <p:cNvSpPr txBox="1"/>
          <p:nvPr/>
        </p:nvSpPr>
        <p:spPr>
          <a:xfrm>
            <a:off x="457200" y="205920"/>
            <a:ext cx="8229240" cy="857160"/>
          </a:xfrm>
          <a:prstGeom prst="rect">
            <a:avLst/>
          </a:prstGeom>
          <a:noFill/>
          <a:ln>
            <a:noFill/>
          </a:ln>
        </p:spPr>
        <p:txBody>
          <a:bodyPr tIns="91440" bIns="91440" anchor="b"/>
          <a:p>
            <a:pPr>
              <a:lnSpc>
                <a:spcPct val="100000"/>
              </a:lnSpc>
            </a:pPr>
            <a:r>
              <a:rPr b="1" lang="en-US" sz="3600" spc="-1" strike="noStrike">
                <a:solidFill>
                  <a:srgbClr val="ffffff"/>
                </a:solidFill>
                <a:uFill>
                  <a:solidFill>
                    <a:srgbClr val="ffffff"/>
                  </a:solidFill>
                </a:uFill>
                <a:latin typeface="Arial"/>
                <a:ea typeface="Arial"/>
              </a:rPr>
              <a:t>Final Thoughts</a:t>
            </a:r>
            <a:endParaRPr lang="en-US" sz="1400" spc="-1" strike="noStrike">
              <a:solidFill>
                <a:srgbClr val="000000"/>
              </a:solidFill>
              <a:uFill>
                <a:solidFill>
                  <a:srgbClr val="ffffff"/>
                </a:solidFill>
              </a:uFill>
              <a:latin typeface="Arial"/>
            </a:endParaRPr>
          </a:p>
        </p:txBody>
      </p:sp>
      <p:sp>
        <p:nvSpPr>
          <p:cNvPr id="355" name="TextShape 2"/>
          <p:cNvSpPr txBox="1"/>
          <p:nvPr/>
        </p:nvSpPr>
        <p:spPr>
          <a:xfrm>
            <a:off x="457200" y="1200240"/>
            <a:ext cx="8229240" cy="3725280"/>
          </a:xfrm>
          <a:prstGeom prst="rect">
            <a:avLst/>
          </a:prstGeom>
          <a:noFill/>
          <a:ln>
            <a:noFill/>
          </a:ln>
        </p:spPr>
        <p:txBody>
          <a:bodyPr tIns="91440" bIns="91440"/>
          <a:p>
            <a:pPr>
              <a:lnSpc>
                <a:spcPct val="100000"/>
              </a:lnSpc>
            </a:pPr>
            <a:r>
              <a:rPr lang="en-US" sz="2400" spc="-1" strike="noStrike">
                <a:solidFill>
                  <a:srgbClr val="000000"/>
                </a:solidFill>
                <a:uFill>
                  <a:solidFill>
                    <a:srgbClr val="ffffff"/>
                  </a:solidFill>
                </a:uFill>
                <a:latin typeface="Arial"/>
                <a:ea typeface="Arial"/>
              </a:rPr>
              <a:t>“</a:t>
            </a:r>
            <a:r>
              <a:rPr lang="en-US" sz="2400" spc="-1" strike="noStrike">
                <a:solidFill>
                  <a:srgbClr val="000000"/>
                </a:solidFill>
                <a:uFill>
                  <a:solidFill>
                    <a:srgbClr val="ffffff"/>
                  </a:solidFill>
                </a:uFill>
                <a:latin typeface="Arial"/>
                <a:ea typeface="Arial"/>
              </a:rPr>
              <a:t>MATLAB parallelism” is by far the simplest parallelism and is what you want when you have a single GPU.</a:t>
            </a:r>
            <a:endParaRPr lang="en-US" sz="1400" spc="-1" strike="noStrike">
              <a:solidFill>
                <a:srgbClr val="000000"/>
              </a:solidFill>
              <a:uFill>
                <a:solidFill>
                  <a:srgbClr val="ffffff"/>
                </a:solidFill>
              </a:uFill>
              <a:latin typeface="Arial"/>
            </a:endParaRPr>
          </a:p>
          <a:p>
            <a:pPr>
              <a:lnSpc>
                <a:spcPct val="100000"/>
              </a:lnSpc>
            </a:pPr>
            <a:endParaRPr lang="en-US" sz="1400" spc="-1" strike="noStrike">
              <a:solidFill>
                <a:srgbClr val="000000"/>
              </a:solidFill>
              <a:uFill>
                <a:solidFill>
                  <a:srgbClr val="ffffff"/>
                </a:solidFill>
              </a:uFill>
              <a:latin typeface="Arial"/>
            </a:endParaRPr>
          </a:p>
          <a:p>
            <a:pPr>
              <a:lnSpc>
                <a:spcPct val="100000"/>
              </a:lnSpc>
            </a:pPr>
            <a:r>
              <a:rPr lang="en-US" sz="2400" spc="-1" strike="noStrike">
                <a:solidFill>
                  <a:srgbClr val="000000"/>
                </a:solidFill>
                <a:uFill>
                  <a:solidFill>
                    <a:srgbClr val="ffffff"/>
                  </a:solidFill>
                </a:uFill>
                <a:latin typeface="Arial"/>
                <a:ea typeface="Arial"/>
              </a:rPr>
              <a:t>Other parallelization techniques needed for bigger systems.</a:t>
            </a:r>
            <a:endParaRPr lang="en-US" sz="1400" spc="-1" strike="noStrike">
              <a:solidFill>
                <a:srgbClr val="000000"/>
              </a:solidFill>
              <a:uFill>
                <a:solidFill>
                  <a:srgbClr val="ffffff"/>
                </a:solidFill>
              </a:uFill>
              <a:latin typeface="Arial"/>
            </a:endParaRPr>
          </a:p>
          <a:p>
            <a:pPr>
              <a:lnSpc>
                <a:spcPct val="100000"/>
              </a:lnSpc>
            </a:pPr>
            <a:endParaRPr lang="en-US" sz="1400" spc="-1" strike="noStrike">
              <a:solidFill>
                <a:srgbClr val="000000"/>
              </a:solidFill>
              <a:uFill>
                <a:solidFill>
                  <a:srgbClr val="ffffff"/>
                </a:solidFill>
              </a:uFill>
              <a:latin typeface="Arial"/>
            </a:endParaRPr>
          </a:p>
          <a:p>
            <a:pPr>
              <a:lnSpc>
                <a:spcPct val="100000"/>
              </a:lnSpc>
            </a:pPr>
            <a:r>
              <a:rPr lang="en-US" sz="2400" spc="-1" strike="noStrike">
                <a:solidFill>
                  <a:srgbClr val="000000"/>
                </a:solidFill>
                <a:uFill>
                  <a:solidFill>
                    <a:srgbClr val="ffffff"/>
                  </a:solidFill>
                </a:uFill>
                <a:latin typeface="Arial"/>
                <a:ea typeface="Arial"/>
              </a:rPr>
              <a:t>Keep GPUs in mind when doing machine learning, can often get ~10x speed-ups.</a:t>
            </a:r>
            <a:endParaRPr lang="en-US" sz="1400" spc="-1" strike="noStrike">
              <a:solidFill>
                <a:srgbClr val="000000"/>
              </a:solidFill>
              <a:uFill>
                <a:solidFill>
                  <a:srgbClr val="ffffff"/>
                </a:solidFill>
              </a:uFill>
              <a:latin typeface="Arial"/>
            </a:endParaRPr>
          </a:p>
        </p:txBody>
      </p:sp>
      <p:sp>
        <p:nvSpPr>
          <p:cNvPr id="356" name="TextShape 3"/>
          <p:cNvSpPr txBox="1"/>
          <p:nvPr/>
        </p:nvSpPr>
        <p:spPr>
          <a:xfrm>
            <a:off x="8556840" y="4749840"/>
            <a:ext cx="548280" cy="393120"/>
          </a:xfrm>
          <a:prstGeom prst="rect">
            <a:avLst/>
          </a:prstGeom>
          <a:noFill/>
          <a:ln>
            <a:noFill/>
          </a:ln>
        </p:spPr>
        <p:txBody>
          <a:bodyPr tIns="91440" bIns="91440" anchor="ctr"/>
          <a:p>
            <a:pPr algn="r">
              <a:lnSpc>
                <a:spcPct val="100000"/>
              </a:lnSpc>
            </a:pPr>
            <a:fld id="{02903410-C40D-47BA-AA87-06B4F166407A}" type="slidenum">
              <a:rPr lang="en-US" sz="1300" spc="-1" strike="noStrike">
                <a:solidFill>
                  <a:srgbClr val="2388db"/>
                </a:solidFill>
                <a:uFill>
                  <a:solidFill>
                    <a:srgbClr val="ffffff"/>
                  </a:solidFill>
                </a:uFill>
                <a:latin typeface="Arial"/>
                <a:ea typeface="Arial"/>
              </a:rPr>
              <a:t>&lt;number&gt;</a:t>
            </a:fld>
            <a:endParaRPr lang="en-US" sz="1300" spc="-1" strike="noStrike">
              <a:solidFill>
                <a:srgbClr val="000000"/>
              </a:solidFill>
              <a:uFill>
                <a:solidFill>
                  <a:srgbClr val="ffffff"/>
                </a:solidFill>
              </a:uFill>
              <a:latin typeface="Times New Roman"/>
            </a:endParaRPr>
          </a:p>
        </p:txBody>
      </p:sp>
    </p:spTree>
  </p:cSld>
  <p:timing>
    <p:tnLst>
      <p:par>
        <p:cTn id="67" dur="indefinite" restart="never" nodeType="tmRoot">
          <p:childTnLst>
            <p:seq>
              <p:cTn id="68" nodeType="mainSeq"/>
              <p:prevCondLst>
                <p:cond delay="0" evt="onPrev">
                  <p:tgtEl>
                    <p:sldTgt/>
                  </p:tgtEl>
                </p:cond>
              </p:prevCondLst>
              <p:nextCondLst>
                <p:cond delay="0" evt="onNext">
                  <p:tgtEl>
                    <p:sldTgt/>
                  </p:tgtEl>
                </p:cond>
              </p:nextCondLst>
            </p:seq>
          </p:childTnLst>
        </p:cTn>
      </p:par>
    </p:tnLst>
  </p:timing>
</p:sld>
</file>

<file path=ppt/slides/slide3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57" name="TextShape 1"/>
          <p:cNvSpPr txBox="1"/>
          <p:nvPr/>
        </p:nvSpPr>
        <p:spPr>
          <a:xfrm>
            <a:off x="457200" y="205920"/>
            <a:ext cx="8229240" cy="857160"/>
          </a:xfrm>
          <a:prstGeom prst="rect">
            <a:avLst/>
          </a:prstGeom>
          <a:noFill/>
          <a:ln>
            <a:noFill/>
          </a:ln>
        </p:spPr>
        <p:txBody>
          <a:bodyPr tIns="91440" bIns="91440" anchor="b"/>
          <a:p>
            <a:pPr>
              <a:lnSpc>
                <a:spcPct val="100000"/>
              </a:lnSpc>
            </a:pPr>
            <a:r>
              <a:rPr b="1" lang="en-US" sz="3600" spc="-1" strike="noStrike">
                <a:solidFill>
                  <a:srgbClr val="ffffff"/>
                </a:solidFill>
                <a:uFill>
                  <a:solidFill>
                    <a:srgbClr val="ffffff"/>
                  </a:solidFill>
                </a:uFill>
                <a:latin typeface="Arial"/>
                <a:ea typeface="Arial"/>
              </a:rPr>
              <a:t>General Machine Learning on GPU</a:t>
            </a:r>
            <a:endParaRPr lang="en-US" sz="1400" spc="-1" strike="noStrike">
              <a:solidFill>
                <a:srgbClr val="000000"/>
              </a:solidFill>
              <a:uFill>
                <a:solidFill>
                  <a:srgbClr val="ffffff"/>
                </a:solidFill>
              </a:uFill>
              <a:latin typeface="Arial"/>
            </a:endParaRPr>
          </a:p>
        </p:txBody>
      </p:sp>
      <p:sp>
        <p:nvSpPr>
          <p:cNvPr id="358" name="TextShape 2"/>
          <p:cNvSpPr txBox="1"/>
          <p:nvPr/>
        </p:nvSpPr>
        <p:spPr>
          <a:xfrm>
            <a:off x="457200" y="1200240"/>
            <a:ext cx="8229240" cy="3725280"/>
          </a:xfrm>
          <a:prstGeom prst="rect">
            <a:avLst/>
          </a:prstGeom>
          <a:noFill/>
          <a:ln>
            <a:noFill/>
          </a:ln>
        </p:spPr>
        <p:txBody>
          <a:bodyPr tIns="91440" bIns="91440"/>
          <a:p>
            <a:pPr>
              <a:lnSpc>
                <a:spcPct val="100000"/>
              </a:lnSpc>
            </a:pPr>
            <a:r>
              <a:rPr lang="en-US" sz="2400" spc="-1" strike="noStrike">
                <a:solidFill>
                  <a:srgbClr val="000000"/>
                </a:solidFill>
                <a:uFill>
                  <a:solidFill>
                    <a:srgbClr val="ffffff"/>
                  </a:solidFill>
                </a:uFill>
                <a:latin typeface="Arial"/>
                <a:ea typeface="Arial"/>
              </a:rPr>
              <a:t>Already seen k-means clustering…</a:t>
            </a:r>
            <a:endParaRPr lang="en-US" sz="1400" spc="-1" strike="noStrike">
              <a:solidFill>
                <a:srgbClr val="000000"/>
              </a:solidFill>
              <a:uFill>
                <a:solidFill>
                  <a:srgbClr val="ffffff"/>
                </a:solidFill>
              </a:uFill>
              <a:latin typeface="Arial"/>
            </a:endParaRPr>
          </a:p>
          <a:p>
            <a:pPr>
              <a:lnSpc>
                <a:spcPct val="100000"/>
              </a:lnSpc>
            </a:pPr>
            <a:endParaRPr lang="en-US" sz="1400" spc="-1" strike="noStrike">
              <a:solidFill>
                <a:srgbClr val="000000"/>
              </a:solidFill>
              <a:uFill>
                <a:solidFill>
                  <a:srgbClr val="ffffff"/>
                </a:solidFill>
              </a:uFill>
              <a:latin typeface="Arial"/>
            </a:endParaRPr>
          </a:p>
          <a:p>
            <a:pPr>
              <a:lnSpc>
                <a:spcPct val="100000"/>
              </a:lnSpc>
            </a:pPr>
            <a:r>
              <a:rPr lang="en-US" sz="2400" spc="-1" strike="noStrike">
                <a:solidFill>
                  <a:srgbClr val="000000"/>
                </a:solidFill>
                <a:uFill>
                  <a:solidFill>
                    <a:srgbClr val="ffffff"/>
                  </a:solidFill>
                </a:uFill>
                <a:latin typeface="Arial"/>
                <a:ea typeface="Arial"/>
              </a:rPr>
              <a:t>Many </a:t>
            </a:r>
            <a:r>
              <a:rPr lang="en-US" sz="2400" spc="-1" strike="sngStrike">
                <a:solidFill>
                  <a:srgbClr val="000000"/>
                </a:solidFill>
                <a:uFill>
                  <a:solidFill>
                    <a:srgbClr val="ffffff"/>
                  </a:solidFill>
                </a:uFill>
                <a:latin typeface="Arial"/>
                <a:ea typeface="Arial"/>
              </a:rPr>
              <a:t>machine learning</a:t>
            </a:r>
            <a:r>
              <a:rPr lang="en-US" sz="2400" spc="-1" strike="noStrike">
                <a:solidFill>
                  <a:srgbClr val="000000"/>
                </a:solidFill>
                <a:uFill>
                  <a:solidFill>
                    <a:srgbClr val="ffffff"/>
                  </a:solidFill>
                </a:uFill>
                <a:latin typeface="Arial"/>
                <a:ea typeface="Arial"/>
              </a:rPr>
              <a:t> numerical algorithms rely on just a few common computational building blocks.</a:t>
            </a:r>
            <a:endParaRPr lang="en-US" sz="1400" spc="-1" strike="noStrike">
              <a:solidFill>
                <a:srgbClr val="000000"/>
              </a:solidFill>
              <a:uFill>
                <a:solidFill>
                  <a:srgbClr val="ffffff"/>
                </a:solidFill>
              </a:uFill>
              <a:latin typeface="Arial"/>
            </a:endParaRPr>
          </a:p>
          <a:p>
            <a:pPr marL="457200" indent="-380520">
              <a:lnSpc>
                <a:spcPct val="100000"/>
              </a:lnSpc>
              <a:buClr>
                <a:srgbClr val="000000"/>
              </a:buClr>
              <a:buFont typeface="Arial"/>
              <a:buChar char="●"/>
            </a:pPr>
            <a:r>
              <a:rPr lang="en-US" sz="2400" spc="-1" strike="noStrike">
                <a:solidFill>
                  <a:srgbClr val="000000"/>
                </a:solidFill>
                <a:uFill>
                  <a:solidFill>
                    <a:srgbClr val="ffffff"/>
                  </a:solidFill>
                </a:uFill>
                <a:latin typeface="Arial"/>
                <a:ea typeface="Arial"/>
              </a:rPr>
              <a:t>element-wise operations on vectors/matrices/tensors</a:t>
            </a:r>
            <a:endParaRPr lang="en-US" sz="1400" spc="-1" strike="noStrike">
              <a:solidFill>
                <a:srgbClr val="000000"/>
              </a:solidFill>
              <a:uFill>
                <a:solidFill>
                  <a:srgbClr val="ffffff"/>
                </a:solidFill>
              </a:uFill>
              <a:latin typeface="Arial"/>
            </a:endParaRPr>
          </a:p>
          <a:p>
            <a:pPr marL="457200" indent="-380520">
              <a:lnSpc>
                <a:spcPct val="100000"/>
              </a:lnSpc>
              <a:buClr>
                <a:srgbClr val="000000"/>
              </a:buClr>
              <a:buFont typeface="Arial"/>
              <a:buChar char="●"/>
            </a:pPr>
            <a:r>
              <a:rPr lang="en-US" sz="2400" spc="-1" strike="noStrike">
                <a:solidFill>
                  <a:srgbClr val="000000"/>
                </a:solidFill>
                <a:uFill>
                  <a:solidFill>
                    <a:srgbClr val="ffffff"/>
                  </a:solidFill>
                </a:uFill>
                <a:latin typeface="Arial"/>
                <a:ea typeface="Arial"/>
              </a:rPr>
              <a:t>reductions along axes of vectors/matrices/tensors</a:t>
            </a:r>
            <a:endParaRPr lang="en-US" sz="1400" spc="-1" strike="noStrike">
              <a:solidFill>
                <a:srgbClr val="000000"/>
              </a:solidFill>
              <a:uFill>
                <a:solidFill>
                  <a:srgbClr val="ffffff"/>
                </a:solidFill>
              </a:uFill>
              <a:latin typeface="Arial"/>
            </a:endParaRPr>
          </a:p>
          <a:p>
            <a:pPr marL="457200" indent="-380520">
              <a:lnSpc>
                <a:spcPct val="100000"/>
              </a:lnSpc>
              <a:buClr>
                <a:srgbClr val="000000"/>
              </a:buClr>
              <a:buFont typeface="Arial"/>
              <a:buChar char="●"/>
            </a:pPr>
            <a:r>
              <a:rPr lang="en-US" sz="2400" spc="-1" strike="noStrike">
                <a:solidFill>
                  <a:srgbClr val="000000"/>
                </a:solidFill>
                <a:uFill>
                  <a:solidFill>
                    <a:srgbClr val="ffffff"/>
                  </a:solidFill>
                </a:uFill>
                <a:latin typeface="Arial"/>
                <a:ea typeface="Arial"/>
              </a:rPr>
              <a:t>matrix multiplication</a:t>
            </a:r>
            <a:endParaRPr lang="en-US" sz="1400" spc="-1" strike="noStrike">
              <a:solidFill>
                <a:srgbClr val="000000"/>
              </a:solidFill>
              <a:uFill>
                <a:solidFill>
                  <a:srgbClr val="ffffff"/>
                </a:solidFill>
              </a:uFill>
              <a:latin typeface="Arial"/>
            </a:endParaRPr>
          </a:p>
          <a:p>
            <a:pPr marL="457200" indent="-380520">
              <a:lnSpc>
                <a:spcPct val="100000"/>
              </a:lnSpc>
              <a:buClr>
                <a:srgbClr val="000000"/>
              </a:buClr>
              <a:buFont typeface="Arial"/>
              <a:buChar char="●"/>
            </a:pPr>
            <a:r>
              <a:rPr lang="en-US" sz="2400" spc="-1" strike="noStrike">
                <a:solidFill>
                  <a:srgbClr val="000000"/>
                </a:solidFill>
                <a:uFill>
                  <a:solidFill>
                    <a:srgbClr val="ffffff"/>
                  </a:solidFill>
                </a:uFill>
                <a:latin typeface="Arial"/>
                <a:ea typeface="Arial"/>
              </a:rPr>
              <a:t>solving linear systems</a:t>
            </a:r>
            <a:endParaRPr lang="en-US" sz="1400" spc="-1" strike="noStrike">
              <a:solidFill>
                <a:srgbClr val="000000"/>
              </a:solidFill>
              <a:uFill>
                <a:solidFill>
                  <a:srgbClr val="ffffff"/>
                </a:solidFill>
              </a:uFill>
              <a:latin typeface="Arial"/>
            </a:endParaRPr>
          </a:p>
          <a:p>
            <a:pPr marL="457200" indent="-380520">
              <a:lnSpc>
                <a:spcPct val="100000"/>
              </a:lnSpc>
              <a:buClr>
                <a:srgbClr val="000000"/>
              </a:buClr>
              <a:buFont typeface="Arial"/>
              <a:buChar char="●"/>
            </a:pPr>
            <a:r>
              <a:rPr lang="en-US" sz="2400" spc="-1" strike="noStrike">
                <a:solidFill>
                  <a:srgbClr val="000000"/>
                </a:solidFill>
                <a:uFill>
                  <a:solidFill>
                    <a:srgbClr val="ffffff"/>
                  </a:solidFill>
                </a:uFill>
                <a:latin typeface="Arial"/>
                <a:ea typeface="Arial"/>
              </a:rPr>
              <a:t>convolution (FFT)</a:t>
            </a:r>
            <a:endParaRPr lang="en-US" sz="1400" spc="-1" strike="noStrike">
              <a:solidFill>
                <a:srgbClr val="000000"/>
              </a:solidFill>
              <a:uFill>
                <a:solidFill>
                  <a:srgbClr val="ffffff"/>
                </a:solidFill>
              </a:uFill>
              <a:latin typeface="Arial"/>
            </a:endParaRPr>
          </a:p>
        </p:txBody>
      </p:sp>
      <p:sp>
        <p:nvSpPr>
          <p:cNvPr id="359" name="TextShape 3"/>
          <p:cNvSpPr txBox="1"/>
          <p:nvPr/>
        </p:nvSpPr>
        <p:spPr>
          <a:xfrm>
            <a:off x="8556840" y="4749840"/>
            <a:ext cx="548280" cy="393120"/>
          </a:xfrm>
          <a:prstGeom prst="rect">
            <a:avLst/>
          </a:prstGeom>
          <a:noFill/>
          <a:ln>
            <a:noFill/>
          </a:ln>
        </p:spPr>
        <p:txBody>
          <a:bodyPr tIns="91440" bIns="91440" anchor="ctr"/>
          <a:p>
            <a:pPr algn="r">
              <a:lnSpc>
                <a:spcPct val="100000"/>
              </a:lnSpc>
            </a:pPr>
            <a:fld id="{0A87A1EE-38D7-4D94-8004-F140F6546D81}" type="slidenum">
              <a:rPr lang="en-US" sz="1300" spc="-1" strike="noStrike">
                <a:solidFill>
                  <a:srgbClr val="2388db"/>
                </a:solidFill>
                <a:uFill>
                  <a:solidFill>
                    <a:srgbClr val="ffffff"/>
                  </a:solidFill>
                </a:uFill>
                <a:latin typeface="Arial"/>
                <a:ea typeface="Arial"/>
              </a:rPr>
              <a:t>&lt;number&gt;</a:t>
            </a:fld>
            <a:endParaRPr lang="en-US" sz="1400" spc="-1" strike="noStrike">
              <a:solidFill>
                <a:srgbClr val="000000"/>
              </a:solidFill>
              <a:uFill>
                <a:solidFill>
                  <a:srgbClr val="ffffff"/>
                </a:solidFill>
              </a:uFill>
              <a:latin typeface="Times New Roman"/>
            </a:endParaRPr>
          </a:p>
        </p:txBody>
      </p:sp>
    </p:spTree>
  </p:cSld>
  <p:timing>
    <p:tnLst>
      <p:par>
        <p:cTn id="69" dur="indefinite" restart="never" nodeType="tmRoot">
          <p:childTnLst>
            <p:seq>
              <p:cTn id="70" nodeType="mainSeq"/>
              <p:prevCondLst>
                <p:cond delay="0" evt="onPrev">
                  <p:tgtEl>
                    <p:sldTgt/>
                  </p:tgtEl>
                </p:cond>
              </p:prevCondLst>
              <p:nextCondLst>
                <p:cond delay="0" evt="onNext">
                  <p:tgtEl>
                    <p:sldTgt/>
                  </p:tgtEl>
                </p:cond>
              </p:nextCondLst>
            </p:seq>
          </p:childTnLst>
        </p:cTn>
      </p:par>
    </p:tnLst>
  </p:timing>
</p:sld>
</file>

<file path=ppt/slides/slide3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60" name="TextShape 1"/>
          <p:cNvSpPr txBox="1"/>
          <p:nvPr/>
        </p:nvSpPr>
        <p:spPr>
          <a:xfrm>
            <a:off x="457200" y="205920"/>
            <a:ext cx="8229240" cy="857160"/>
          </a:xfrm>
          <a:prstGeom prst="rect">
            <a:avLst/>
          </a:prstGeom>
          <a:noFill/>
          <a:ln>
            <a:noFill/>
          </a:ln>
        </p:spPr>
        <p:txBody>
          <a:bodyPr tIns="91440" bIns="91440" anchor="b"/>
          <a:p>
            <a:pPr>
              <a:lnSpc>
                <a:spcPct val="100000"/>
              </a:lnSpc>
            </a:pPr>
            <a:r>
              <a:rPr b="1" lang="en-US" sz="3600" spc="-1" strike="noStrike">
                <a:solidFill>
                  <a:srgbClr val="ffffff"/>
                </a:solidFill>
                <a:uFill>
                  <a:solidFill>
                    <a:srgbClr val="ffffff"/>
                  </a:solidFill>
                </a:uFill>
                <a:latin typeface="Arial"/>
                <a:ea typeface="Arial"/>
              </a:rPr>
              <a:t>Computational Building Blocks</a:t>
            </a:r>
            <a:endParaRPr lang="en-US" sz="1400" spc="-1" strike="noStrike">
              <a:solidFill>
                <a:srgbClr val="000000"/>
              </a:solidFill>
              <a:uFill>
                <a:solidFill>
                  <a:srgbClr val="ffffff"/>
                </a:solidFill>
              </a:uFill>
              <a:latin typeface="Arial"/>
            </a:endParaRPr>
          </a:p>
        </p:txBody>
      </p:sp>
      <p:sp>
        <p:nvSpPr>
          <p:cNvPr id="361" name="TextShape 2"/>
          <p:cNvSpPr txBox="1"/>
          <p:nvPr/>
        </p:nvSpPr>
        <p:spPr>
          <a:xfrm>
            <a:off x="457200" y="1200240"/>
            <a:ext cx="8229240" cy="3725280"/>
          </a:xfrm>
          <a:prstGeom prst="rect">
            <a:avLst/>
          </a:prstGeom>
          <a:noFill/>
          <a:ln>
            <a:noFill/>
          </a:ln>
        </p:spPr>
        <p:txBody>
          <a:bodyPr tIns="91440" bIns="91440"/>
          <a:p>
            <a:pPr>
              <a:lnSpc>
                <a:spcPct val="100000"/>
              </a:lnSpc>
            </a:pPr>
            <a:r>
              <a:rPr lang="en-US" sz="2400" spc="-1" strike="noStrike">
                <a:solidFill>
                  <a:srgbClr val="000000"/>
                </a:solidFill>
                <a:uFill>
                  <a:solidFill>
                    <a:srgbClr val="ffffff"/>
                  </a:solidFill>
                </a:uFill>
                <a:latin typeface="Arial"/>
                <a:ea typeface="Arial"/>
              </a:rPr>
              <a:t>These building blocks are why scientific scripting (MATLAB or Numpy) is so successful.</a:t>
            </a:r>
            <a:endParaRPr lang="en-US" sz="1400" spc="-1" strike="noStrike">
              <a:solidFill>
                <a:srgbClr val="000000"/>
              </a:solidFill>
              <a:uFill>
                <a:solidFill>
                  <a:srgbClr val="ffffff"/>
                </a:solidFill>
              </a:uFill>
              <a:latin typeface="Arial"/>
            </a:endParaRPr>
          </a:p>
          <a:p>
            <a:pPr>
              <a:lnSpc>
                <a:spcPct val="100000"/>
              </a:lnSpc>
            </a:pPr>
            <a:r>
              <a:rPr lang="en-US" sz="2400" spc="-1" strike="noStrike">
                <a:solidFill>
                  <a:srgbClr val="000000"/>
                </a:solidFill>
                <a:uFill>
                  <a:solidFill>
                    <a:srgbClr val="ffffff"/>
                  </a:solidFill>
                </a:uFill>
                <a:latin typeface="Arial"/>
                <a:ea typeface="Arial"/>
              </a:rPr>
              <a:t>Often want to use the GPU by using a framework rather than writing your own CUDA code.</a:t>
            </a:r>
            <a:endParaRPr lang="en-US" sz="1400" spc="-1" strike="noStrike">
              <a:solidFill>
                <a:srgbClr val="000000"/>
              </a:solidFill>
              <a:uFill>
                <a:solidFill>
                  <a:srgbClr val="ffffff"/>
                </a:solidFill>
              </a:uFill>
              <a:latin typeface="Arial"/>
            </a:endParaRPr>
          </a:p>
          <a:p>
            <a:pPr>
              <a:lnSpc>
                <a:spcPct val="100000"/>
              </a:lnSpc>
            </a:pPr>
            <a:endParaRPr lang="en-US" sz="1400" spc="-1" strike="noStrike">
              <a:solidFill>
                <a:srgbClr val="000000"/>
              </a:solidFill>
              <a:uFill>
                <a:solidFill>
                  <a:srgbClr val="ffffff"/>
                </a:solidFill>
              </a:uFill>
              <a:latin typeface="Arial"/>
            </a:endParaRPr>
          </a:p>
        </p:txBody>
      </p:sp>
      <p:sp>
        <p:nvSpPr>
          <p:cNvPr id="362" name="TextShape 3"/>
          <p:cNvSpPr txBox="1"/>
          <p:nvPr/>
        </p:nvSpPr>
        <p:spPr>
          <a:xfrm>
            <a:off x="8556840" y="4749840"/>
            <a:ext cx="548280" cy="393120"/>
          </a:xfrm>
          <a:prstGeom prst="rect">
            <a:avLst/>
          </a:prstGeom>
          <a:noFill/>
          <a:ln>
            <a:noFill/>
          </a:ln>
        </p:spPr>
        <p:txBody>
          <a:bodyPr tIns="91440" bIns="91440" anchor="ctr"/>
          <a:p>
            <a:pPr algn="r">
              <a:lnSpc>
                <a:spcPct val="100000"/>
              </a:lnSpc>
            </a:pPr>
            <a:fld id="{CC8ABB76-B21C-4659-890E-EC3CD2FD2269}" type="slidenum">
              <a:rPr lang="en-US" sz="1300" spc="-1" strike="noStrike">
                <a:solidFill>
                  <a:srgbClr val="2388db"/>
                </a:solidFill>
                <a:uFill>
                  <a:solidFill>
                    <a:srgbClr val="ffffff"/>
                  </a:solidFill>
                </a:uFill>
                <a:latin typeface="Arial"/>
                <a:ea typeface="Arial"/>
              </a:rPr>
              <a:t>&lt;number&gt;</a:t>
            </a:fld>
            <a:endParaRPr lang="en-US" sz="1400" spc="-1" strike="noStrike">
              <a:solidFill>
                <a:srgbClr val="000000"/>
              </a:solidFill>
              <a:uFill>
                <a:solidFill>
                  <a:srgbClr val="ffffff"/>
                </a:solidFill>
              </a:uFill>
              <a:latin typeface="Times New Roman"/>
            </a:endParaRPr>
          </a:p>
        </p:txBody>
      </p:sp>
      <p:pic>
        <p:nvPicPr>
          <p:cNvPr id="363" name="Shape 165" descr=""/>
          <p:cNvPicPr/>
          <p:nvPr/>
        </p:nvPicPr>
        <p:blipFill>
          <a:blip r:embed="rId1"/>
          <a:stretch/>
        </p:blipFill>
        <p:spPr>
          <a:xfrm>
            <a:off x="5577840" y="3039120"/>
            <a:ext cx="2515320" cy="1886400"/>
          </a:xfrm>
          <a:prstGeom prst="rect">
            <a:avLst/>
          </a:prstGeom>
          <a:ln>
            <a:noFill/>
          </a:ln>
        </p:spPr>
      </p:pic>
      <p:sp>
        <p:nvSpPr>
          <p:cNvPr id="364" name="CustomShape 4"/>
          <p:cNvSpPr/>
          <p:nvPr/>
        </p:nvSpPr>
        <p:spPr>
          <a:xfrm>
            <a:off x="3985560" y="4111920"/>
            <a:ext cx="1884960" cy="311400"/>
          </a:xfrm>
          <a:prstGeom prst="rect">
            <a:avLst/>
          </a:prstGeom>
          <a:noFill/>
          <a:ln>
            <a:noFill/>
          </a:ln>
        </p:spPr>
        <p:style>
          <a:lnRef idx="0"/>
          <a:fillRef idx="0"/>
          <a:effectRef idx="0"/>
          <a:fontRef idx="minor"/>
        </p:style>
        <p:txBody>
          <a:bodyPr tIns="91440" bIns="91440"/>
          <a:p>
            <a:pPr>
              <a:lnSpc>
                <a:spcPct val="100000"/>
              </a:lnSpc>
            </a:pPr>
            <a:r>
              <a:rPr lang="en-US" sz="1000" spc="-1" strike="noStrike">
                <a:solidFill>
                  <a:srgbClr val="000000"/>
                </a:solidFill>
                <a:uFill>
                  <a:solidFill>
                    <a:srgbClr val="ffffff"/>
                  </a:solidFill>
                </a:uFill>
                <a:latin typeface="Arial"/>
                <a:ea typeface="Arial"/>
              </a:rPr>
              <a:t>Image from Todd Lehman</a:t>
            </a:r>
            <a:endParaRPr lang="en-US" sz="1800" spc="-1" strike="noStrike">
              <a:solidFill>
                <a:srgbClr val="000000"/>
              </a:solidFill>
              <a:uFill>
                <a:solidFill>
                  <a:srgbClr val="ffffff"/>
                </a:solidFill>
              </a:uFill>
              <a:latin typeface="Arial"/>
            </a:endParaRPr>
          </a:p>
        </p:txBody>
      </p:sp>
    </p:spTree>
  </p:cSld>
  <p:timing>
    <p:tnLst>
      <p:par>
        <p:cTn id="71" dur="indefinite" restart="never" nodeType="tmRoot">
          <p:childTnLst>
            <p:seq>
              <p:cTn id="72" nodeType="mainSeq"/>
              <p:prevCondLst>
                <p:cond delay="0" evt="onPrev">
                  <p:tgtEl>
                    <p:sldTgt/>
                  </p:tgtEl>
                </p:cond>
              </p:prevCondLst>
              <p:nextCondLst>
                <p:cond delay="0" evt="onNext">
                  <p:tgtEl>
                    <p:sldTgt/>
                  </p:tgtEl>
                </p:cond>
              </p:nextCondLst>
            </p:seq>
          </p:childTnLst>
        </p:cTn>
      </p:par>
    </p:tnLst>
  </p:timing>
</p:sld>
</file>

<file path=ppt/slides/slide3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65" name="TextShape 1"/>
          <p:cNvSpPr txBox="1"/>
          <p:nvPr/>
        </p:nvSpPr>
        <p:spPr>
          <a:xfrm>
            <a:off x="457200" y="205920"/>
            <a:ext cx="8229240" cy="857160"/>
          </a:xfrm>
          <a:prstGeom prst="rect">
            <a:avLst/>
          </a:prstGeom>
          <a:noFill/>
          <a:ln>
            <a:noFill/>
          </a:ln>
        </p:spPr>
        <p:txBody>
          <a:bodyPr tIns="91440" bIns="91440" anchor="b"/>
          <a:p>
            <a:pPr>
              <a:lnSpc>
                <a:spcPct val="100000"/>
              </a:lnSpc>
            </a:pPr>
            <a:r>
              <a:rPr b="1" lang="en-US" sz="3600" spc="-1" strike="noStrike">
                <a:solidFill>
                  <a:srgbClr val="ffffff"/>
                </a:solidFill>
                <a:uFill>
                  <a:solidFill>
                    <a:srgbClr val="ffffff"/>
                  </a:solidFill>
                </a:uFill>
                <a:latin typeface="Arial"/>
                <a:ea typeface="Arial"/>
              </a:rPr>
              <a:t>When to NOT Write Your Own CUDA</a:t>
            </a:r>
            <a:endParaRPr lang="en-US" sz="1400" spc="-1" strike="noStrike">
              <a:solidFill>
                <a:srgbClr val="000000"/>
              </a:solidFill>
              <a:uFill>
                <a:solidFill>
                  <a:srgbClr val="ffffff"/>
                </a:solidFill>
              </a:uFill>
              <a:latin typeface="Arial"/>
            </a:endParaRPr>
          </a:p>
        </p:txBody>
      </p:sp>
      <p:sp>
        <p:nvSpPr>
          <p:cNvPr id="366" name="TextShape 2"/>
          <p:cNvSpPr txBox="1"/>
          <p:nvPr/>
        </p:nvSpPr>
        <p:spPr>
          <a:xfrm>
            <a:off x="457200" y="1200240"/>
            <a:ext cx="8229240" cy="3725280"/>
          </a:xfrm>
          <a:prstGeom prst="rect">
            <a:avLst/>
          </a:prstGeom>
          <a:noFill/>
          <a:ln>
            <a:noFill/>
          </a:ln>
        </p:spPr>
        <p:txBody>
          <a:bodyPr tIns="91440" bIns="91440"/>
          <a:p>
            <a:pPr>
              <a:lnSpc>
                <a:spcPct val="100000"/>
              </a:lnSpc>
            </a:pPr>
            <a:r>
              <a:rPr lang="en-US" sz="2400" spc="-1" strike="noStrike">
                <a:solidFill>
                  <a:srgbClr val="000000"/>
                </a:solidFill>
                <a:uFill>
                  <a:solidFill>
                    <a:srgbClr val="ffffff"/>
                  </a:solidFill>
                </a:uFill>
                <a:latin typeface="Arial"/>
                <a:ea typeface="Arial"/>
              </a:rPr>
              <a:t>Heuristic: If you could write it efficiently in “clean” MATLAB, you could likely accelerate it solely through using libraries either from NVIDIA (cuBLAS, cuSPARSE, cuFFT) or the community (</a:t>
            </a:r>
            <a:r>
              <a:rPr lang="en-US" sz="2400" spc="-1" strike="noStrike" u="sng">
                <a:solidFill>
                  <a:srgbClr val="185da2"/>
                </a:solidFill>
                <a:uFill>
                  <a:solidFill>
                    <a:srgbClr val="ffffff"/>
                  </a:solidFill>
                </a:uFill>
                <a:latin typeface="Arial"/>
                <a:ea typeface="Arial"/>
                <a:hlinkClick r:id="rId1"/>
              </a:rPr>
              <a:t>Theano</a:t>
            </a:r>
            <a:r>
              <a:rPr lang="en-US" sz="2400" spc="-1" strike="noStrike">
                <a:solidFill>
                  <a:srgbClr val="000000"/>
                </a:solidFill>
                <a:uFill>
                  <a:solidFill>
                    <a:srgbClr val="ffffff"/>
                  </a:solidFill>
                </a:uFill>
                <a:latin typeface="Arial"/>
                <a:ea typeface="Arial"/>
              </a:rPr>
              <a:t>, </a:t>
            </a:r>
            <a:r>
              <a:rPr lang="en-US" sz="2400" spc="-1" strike="noStrike" u="sng">
                <a:solidFill>
                  <a:srgbClr val="185da2"/>
                </a:solidFill>
                <a:uFill>
                  <a:solidFill>
                    <a:srgbClr val="ffffff"/>
                  </a:solidFill>
                </a:uFill>
                <a:latin typeface="Arial"/>
                <a:ea typeface="Arial"/>
                <a:hlinkClick r:id="rId2"/>
              </a:rPr>
              <a:t>Torch</a:t>
            </a:r>
            <a:r>
              <a:rPr lang="en-US" sz="2400" spc="-1" strike="noStrike">
                <a:solidFill>
                  <a:srgbClr val="000000"/>
                </a:solidFill>
                <a:uFill>
                  <a:solidFill>
                    <a:srgbClr val="ffffff"/>
                  </a:solidFill>
                </a:uFill>
                <a:latin typeface="Arial"/>
                <a:ea typeface="Arial"/>
              </a:rPr>
              <a:t>).</a:t>
            </a:r>
            <a:endParaRPr lang="en-US" sz="1400" spc="-1" strike="noStrike">
              <a:solidFill>
                <a:srgbClr val="000000"/>
              </a:solidFill>
              <a:uFill>
                <a:solidFill>
                  <a:srgbClr val="ffffff"/>
                </a:solidFill>
              </a:uFill>
              <a:latin typeface="Arial"/>
            </a:endParaRPr>
          </a:p>
          <a:p>
            <a:pPr>
              <a:lnSpc>
                <a:spcPct val="100000"/>
              </a:lnSpc>
            </a:pPr>
            <a:endParaRPr lang="en-US" sz="1400" spc="-1" strike="noStrike">
              <a:solidFill>
                <a:srgbClr val="000000"/>
              </a:solidFill>
              <a:uFill>
                <a:solidFill>
                  <a:srgbClr val="ffffff"/>
                </a:solidFill>
              </a:uFill>
              <a:latin typeface="Arial"/>
            </a:endParaRPr>
          </a:p>
          <a:p>
            <a:pPr>
              <a:lnSpc>
                <a:spcPct val="100000"/>
              </a:lnSpc>
            </a:pPr>
            <a:r>
              <a:rPr lang="en-US" sz="2400" spc="-1" strike="noStrike">
                <a:solidFill>
                  <a:srgbClr val="000000"/>
                </a:solidFill>
                <a:uFill>
                  <a:solidFill>
                    <a:srgbClr val="ffffff"/>
                  </a:solidFill>
                </a:uFill>
                <a:latin typeface="Arial"/>
                <a:ea typeface="Arial"/>
              </a:rPr>
              <a:t>Better to write less CUDA and then</a:t>
            </a:r>
            <a:endParaRPr lang="en-US" sz="1400" spc="-1" strike="noStrike">
              <a:solidFill>
                <a:srgbClr val="000000"/>
              </a:solidFill>
              <a:uFill>
                <a:solidFill>
                  <a:srgbClr val="ffffff"/>
                </a:solidFill>
              </a:uFill>
              <a:latin typeface="Arial"/>
            </a:endParaRPr>
          </a:p>
          <a:p>
            <a:pPr>
              <a:lnSpc>
                <a:spcPct val="100000"/>
              </a:lnSpc>
            </a:pPr>
            <a:r>
              <a:rPr lang="en-US" sz="2400" spc="-1" strike="noStrike">
                <a:solidFill>
                  <a:srgbClr val="000000"/>
                </a:solidFill>
                <a:uFill>
                  <a:solidFill>
                    <a:srgbClr val="ffffff"/>
                  </a:solidFill>
                </a:uFill>
                <a:latin typeface="Arial"/>
                <a:ea typeface="Arial"/>
              </a:rPr>
              <a:t>call into a lot.</a:t>
            </a:r>
            <a:endParaRPr lang="en-US" sz="1400" spc="-1" strike="noStrike">
              <a:solidFill>
                <a:srgbClr val="000000"/>
              </a:solidFill>
              <a:uFill>
                <a:solidFill>
                  <a:srgbClr val="ffffff"/>
                </a:solidFill>
              </a:uFill>
              <a:latin typeface="Arial"/>
            </a:endParaRPr>
          </a:p>
          <a:p>
            <a:pPr>
              <a:lnSpc>
                <a:spcPct val="100000"/>
              </a:lnSpc>
            </a:pPr>
            <a:endParaRPr lang="en-US" sz="1400" spc="-1" strike="noStrike">
              <a:solidFill>
                <a:srgbClr val="000000"/>
              </a:solidFill>
              <a:uFill>
                <a:solidFill>
                  <a:srgbClr val="ffffff"/>
                </a:solidFill>
              </a:uFill>
              <a:latin typeface="Arial"/>
            </a:endParaRPr>
          </a:p>
          <a:p>
            <a:pPr>
              <a:lnSpc>
                <a:spcPct val="100000"/>
              </a:lnSpc>
            </a:pPr>
            <a:endParaRPr lang="en-US" sz="1400" spc="-1" strike="noStrike">
              <a:solidFill>
                <a:srgbClr val="000000"/>
              </a:solidFill>
              <a:uFill>
                <a:solidFill>
                  <a:srgbClr val="ffffff"/>
                </a:solidFill>
              </a:uFill>
              <a:latin typeface="Arial"/>
            </a:endParaRPr>
          </a:p>
        </p:txBody>
      </p:sp>
      <p:sp>
        <p:nvSpPr>
          <p:cNvPr id="367" name="TextShape 3"/>
          <p:cNvSpPr txBox="1"/>
          <p:nvPr/>
        </p:nvSpPr>
        <p:spPr>
          <a:xfrm>
            <a:off x="8556840" y="4749840"/>
            <a:ext cx="548280" cy="393120"/>
          </a:xfrm>
          <a:prstGeom prst="rect">
            <a:avLst/>
          </a:prstGeom>
          <a:noFill/>
          <a:ln>
            <a:noFill/>
          </a:ln>
        </p:spPr>
        <p:txBody>
          <a:bodyPr tIns="91440" bIns="91440" anchor="ctr"/>
          <a:p>
            <a:pPr algn="r">
              <a:lnSpc>
                <a:spcPct val="100000"/>
              </a:lnSpc>
            </a:pPr>
            <a:fld id="{74771974-09E6-4910-AACB-A40ADC6E8E1E}" type="slidenum">
              <a:rPr lang="en-US" sz="1300" spc="-1" strike="noStrike">
                <a:solidFill>
                  <a:srgbClr val="2388db"/>
                </a:solidFill>
                <a:uFill>
                  <a:solidFill>
                    <a:srgbClr val="ffffff"/>
                  </a:solidFill>
                </a:uFill>
                <a:latin typeface="Arial"/>
                <a:ea typeface="Arial"/>
              </a:rPr>
              <a:t>&lt;number&gt;</a:t>
            </a:fld>
            <a:endParaRPr lang="en-US" sz="1400" spc="-1" strike="noStrike">
              <a:solidFill>
                <a:srgbClr val="000000"/>
              </a:solidFill>
              <a:uFill>
                <a:solidFill>
                  <a:srgbClr val="ffffff"/>
                </a:solidFill>
              </a:uFill>
              <a:latin typeface="Times New Roman"/>
            </a:endParaRPr>
          </a:p>
        </p:txBody>
      </p:sp>
      <p:pic>
        <p:nvPicPr>
          <p:cNvPr id="368" name="Shape 174" descr=""/>
          <p:cNvPicPr/>
          <p:nvPr/>
        </p:nvPicPr>
        <p:blipFill>
          <a:blip r:embed="rId3"/>
          <a:stretch/>
        </p:blipFill>
        <p:spPr>
          <a:xfrm>
            <a:off x="5932440" y="2512800"/>
            <a:ext cx="2058480" cy="2580120"/>
          </a:xfrm>
          <a:prstGeom prst="rect">
            <a:avLst/>
          </a:prstGeom>
          <a:ln>
            <a:noFill/>
          </a:ln>
        </p:spPr>
      </p:pic>
    </p:spTree>
  </p:cSld>
  <p:timing>
    <p:tnLst>
      <p:par>
        <p:cTn id="73" dur="indefinite" restart="never" nodeType="tmRoot">
          <p:childTnLst>
            <p:seq>
              <p:cTn id="74" nodeType="mainSeq"/>
              <p:prevCondLst>
                <p:cond delay="0" evt="onPrev">
                  <p:tgtEl>
                    <p:sldTgt/>
                  </p:tgtEl>
                </p:cond>
              </p:prevCondLst>
              <p:nextCondLst>
                <p:cond delay="0" evt="onNext">
                  <p:tgtEl>
                    <p:sldTgt/>
                  </p:tgtEl>
                </p:cond>
              </p:nextCondLst>
            </p:seq>
          </p:childTnLst>
        </p:cTn>
      </p:par>
    </p:tnLst>
  </p:timing>
</p:sld>
</file>

<file path=ppt/slides/slide3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69" name="TextShape 1"/>
          <p:cNvSpPr txBox="1"/>
          <p:nvPr/>
        </p:nvSpPr>
        <p:spPr>
          <a:xfrm>
            <a:off x="457200" y="205920"/>
            <a:ext cx="8229240" cy="857160"/>
          </a:xfrm>
          <a:prstGeom prst="rect">
            <a:avLst/>
          </a:prstGeom>
          <a:noFill/>
          <a:ln>
            <a:noFill/>
          </a:ln>
        </p:spPr>
        <p:txBody>
          <a:bodyPr tIns="91440" bIns="91440" anchor="b"/>
          <a:p>
            <a:pPr>
              <a:lnSpc>
                <a:spcPct val="100000"/>
              </a:lnSpc>
            </a:pPr>
            <a:r>
              <a:rPr b="1" lang="en-US" sz="3600" spc="-1" strike="noStrike">
                <a:solidFill>
                  <a:srgbClr val="ffffff"/>
                </a:solidFill>
                <a:uFill>
                  <a:solidFill>
                    <a:srgbClr val="ffffff"/>
                  </a:solidFill>
                </a:uFill>
                <a:latin typeface="Arial"/>
                <a:ea typeface="Arial"/>
              </a:rPr>
              <a:t>When to Write Your Own CUDA</a:t>
            </a:r>
            <a:endParaRPr lang="en-US" sz="1400" spc="-1" strike="noStrike">
              <a:solidFill>
                <a:srgbClr val="000000"/>
              </a:solidFill>
              <a:uFill>
                <a:solidFill>
                  <a:srgbClr val="ffffff"/>
                </a:solidFill>
              </a:uFill>
              <a:latin typeface="Arial"/>
            </a:endParaRPr>
          </a:p>
        </p:txBody>
      </p:sp>
      <p:sp>
        <p:nvSpPr>
          <p:cNvPr id="370" name="TextShape 2"/>
          <p:cNvSpPr txBox="1"/>
          <p:nvPr/>
        </p:nvSpPr>
        <p:spPr>
          <a:xfrm>
            <a:off x="457200" y="1200240"/>
            <a:ext cx="8229240" cy="3725280"/>
          </a:xfrm>
          <a:prstGeom prst="rect">
            <a:avLst/>
          </a:prstGeom>
          <a:noFill/>
          <a:ln>
            <a:noFill/>
          </a:ln>
        </p:spPr>
        <p:txBody>
          <a:bodyPr tIns="91440" bIns="91440"/>
          <a:p>
            <a:pPr>
              <a:lnSpc>
                <a:spcPct val="100000"/>
              </a:lnSpc>
            </a:pPr>
            <a:r>
              <a:rPr lang="en-US" sz="1800" spc="-1" strike="noStrike">
                <a:solidFill>
                  <a:srgbClr val="000000"/>
                </a:solidFill>
                <a:uFill>
                  <a:solidFill>
                    <a:srgbClr val="ffffff"/>
                  </a:solidFill>
                </a:uFill>
                <a:latin typeface="Arial"/>
                <a:ea typeface="Arial"/>
              </a:rPr>
              <a:t>Vectorized scripting languages must use a lot of memory when considering all combinations of input.</a:t>
            </a:r>
            <a:endParaRPr lang="en-US" sz="1400" spc="-1" strike="noStrike">
              <a:solidFill>
                <a:srgbClr val="000000"/>
              </a:solidFill>
              <a:uFill>
                <a:solidFill>
                  <a:srgbClr val="ffffff"/>
                </a:solidFill>
              </a:uFill>
              <a:latin typeface="Arial"/>
            </a:endParaRPr>
          </a:p>
          <a:p>
            <a:pPr>
              <a:lnSpc>
                <a:spcPct val="100000"/>
              </a:lnSpc>
            </a:pPr>
            <a:endParaRPr lang="en-US" sz="1400" spc="-1" strike="noStrike">
              <a:solidFill>
                <a:srgbClr val="000000"/>
              </a:solidFill>
              <a:uFill>
                <a:solidFill>
                  <a:srgbClr val="ffffff"/>
                </a:solidFill>
              </a:uFill>
              <a:latin typeface="Arial"/>
            </a:endParaRPr>
          </a:p>
          <a:p>
            <a:pPr>
              <a:lnSpc>
                <a:spcPct val="100000"/>
              </a:lnSpc>
            </a:pPr>
            <a:r>
              <a:rPr lang="en-US" sz="1800" spc="-1" strike="noStrike">
                <a:solidFill>
                  <a:srgbClr val="000000"/>
                </a:solidFill>
                <a:uFill>
                  <a:solidFill>
                    <a:srgbClr val="ffffff"/>
                  </a:solidFill>
                </a:uFill>
                <a:latin typeface="Arial"/>
                <a:ea typeface="Arial"/>
              </a:rPr>
              <a:t>Example: What is the maximum distance between pairs of </a:t>
            </a:r>
            <a:r>
              <a:rPr lang="en-US" sz="1800" spc="-1" strike="noStrike">
                <a:solidFill>
                  <a:srgbClr val="000000"/>
                </a:solidFill>
                <a:uFill>
                  <a:solidFill>
                    <a:srgbClr val="ffffff"/>
                  </a:solidFill>
                </a:uFill>
                <a:latin typeface="Consolas"/>
                <a:ea typeface="Consolas"/>
              </a:rPr>
              <a:t>n </a:t>
            </a:r>
            <a:r>
              <a:rPr lang="en-US" sz="1800" spc="-1" strike="noStrike">
                <a:solidFill>
                  <a:srgbClr val="000000"/>
                </a:solidFill>
                <a:uFill>
                  <a:solidFill>
                    <a:srgbClr val="ffffff"/>
                  </a:solidFill>
                </a:uFill>
                <a:latin typeface="Arial"/>
                <a:ea typeface="Arial"/>
              </a:rPr>
              <a:t>points?</a:t>
            </a:r>
            <a:endParaRPr lang="en-US" sz="1400" spc="-1" strike="noStrike">
              <a:solidFill>
                <a:srgbClr val="000000"/>
              </a:solidFill>
              <a:uFill>
                <a:solidFill>
                  <a:srgbClr val="ffffff"/>
                </a:solidFill>
              </a:uFill>
              <a:latin typeface="Arial"/>
            </a:endParaRPr>
          </a:p>
          <a:p>
            <a:pPr>
              <a:lnSpc>
                <a:spcPct val="100000"/>
              </a:lnSpc>
            </a:pPr>
            <a:endParaRPr lang="en-US" sz="1400" spc="-1" strike="noStrike">
              <a:solidFill>
                <a:srgbClr val="000000"/>
              </a:solidFill>
              <a:uFill>
                <a:solidFill>
                  <a:srgbClr val="ffffff"/>
                </a:solidFill>
              </a:uFill>
              <a:latin typeface="Arial"/>
            </a:endParaRPr>
          </a:p>
          <a:p>
            <a:pPr>
              <a:lnSpc>
                <a:spcPct val="100000"/>
              </a:lnSpc>
            </a:pPr>
            <a:r>
              <a:rPr lang="en-US" sz="1800" spc="-1" strike="noStrike">
                <a:solidFill>
                  <a:srgbClr val="000000"/>
                </a:solidFill>
                <a:uFill>
                  <a:solidFill>
                    <a:srgbClr val="ffffff"/>
                  </a:solidFill>
                </a:uFill>
                <a:latin typeface="Arial"/>
                <a:ea typeface="Arial"/>
              </a:rPr>
              <a:t>Most vectorized MATLAB implementations will store all </a:t>
            </a:r>
            <a:r>
              <a:rPr lang="en-US" sz="1800" spc="-1" strike="noStrike">
                <a:solidFill>
                  <a:srgbClr val="000000"/>
                </a:solidFill>
                <a:uFill>
                  <a:solidFill>
                    <a:srgbClr val="ffffff"/>
                  </a:solidFill>
                </a:uFill>
                <a:latin typeface="Consolas"/>
                <a:ea typeface="Consolas"/>
              </a:rPr>
              <a:t>n</a:t>
            </a:r>
            <a:r>
              <a:rPr lang="en-US" sz="1800" spc="-1" strike="noStrike" baseline="30000">
                <a:solidFill>
                  <a:srgbClr val="000000"/>
                </a:solidFill>
                <a:uFill>
                  <a:solidFill>
                    <a:srgbClr val="ffffff"/>
                  </a:solidFill>
                </a:uFill>
                <a:latin typeface="Consolas"/>
                <a:ea typeface="Consolas"/>
              </a:rPr>
              <a:t>2 </a:t>
            </a:r>
            <a:r>
              <a:rPr lang="en-US" sz="1800" spc="-1" strike="noStrike">
                <a:solidFill>
                  <a:srgbClr val="000000"/>
                </a:solidFill>
                <a:uFill>
                  <a:solidFill>
                    <a:srgbClr val="ffffff"/>
                  </a:solidFill>
                </a:uFill>
                <a:latin typeface="Arial"/>
                <a:ea typeface="Arial"/>
              </a:rPr>
              <a:t>distances, and then compute the maximum over these. Quadratic memory and time.</a:t>
            </a:r>
            <a:endParaRPr lang="en-US" sz="1400" spc="-1" strike="noStrike">
              <a:solidFill>
                <a:srgbClr val="000000"/>
              </a:solidFill>
              <a:uFill>
                <a:solidFill>
                  <a:srgbClr val="ffffff"/>
                </a:solidFill>
              </a:uFill>
              <a:latin typeface="Arial"/>
            </a:endParaRPr>
          </a:p>
          <a:p>
            <a:pPr>
              <a:lnSpc>
                <a:spcPct val="100000"/>
              </a:lnSpc>
            </a:pPr>
            <a:endParaRPr lang="en-US" sz="1400" spc="-1" strike="noStrike">
              <a:solidFill>
                <a:srgbClr val="000000"/>
              </a:solidFill>
              <a:uFill>
                <a:solidFill>
                  <a:srgbClr val="ffffff"/>
                </a:solidFill>
              </a:uFill>
              <a:latin typeface="Arial"/>
            </a:endParaRPr>
          </a:p>
          <a:p>
            <a:pPr>
              <a:lnSpc>
                <a:spcPct val="100000"/>
              </a:lnSpc>
            </a:pPr>
            <a:r>
              <a:rPr lang="en-US" sz="1800" spc="-1" strike="noStrike">
                <a:solidFill>
                  <a:srgbClr val="000000"/>
                </a:solidFill>
                <a:uFill>
                  <a:solidFill>
                    <a:srgbClr val="ffffff"/>
                  </a:solidFill>
                </a:uFill>
                <a:latin typeface="Arial"/>
                <a:ea typeface="Arial"/>
              </a:rPr>
              <a:t>An implementation in a language with loops (that you actually want to use) takes linear memory and quadratic time.</a:t>
            </a:r>
            <a:endParaRPr lang="en-US" sz="1400" spc="-1" strike="noStrike">
              <a:solidFill>
                <a:srgbClr val="000000"/>
              </a:solidFill>
              <a:uFill>
                <a:solidFill>
                  <a:srgbClr val="ffffff"/>
                </a:solidFill>
              </a:uFill>
              <a:latin typeface="Arial"/>
            </a:endParaRPr>
          </a:p>
        </p:txBody>
      </p:sp>
      <p:sp>
        <p:nvSpPr>
          <p:cNvPr id="371" name="TextShape 3"/>
          <p:cNvSpPr txBox="1"/>
          <p:nvPr/>
        </p:nvSpPr>
        <p:spPr>
          <a:xfrm>
            <a:off x="8556840" y="4749840"/>
            <a:ext cx="548280" cy="393120"/>
          </a:xfrm>
          <a:prstGeom prst="rect">
            <a:avLst/>
          </a:prstGeom>
          <a:noFill/>
          <a:ln>
            <a:noFill/>
          </a:ln>
        </p:spPr>
        <p:txBody>
          <a:bodyPr tIns="91440" bIns="91440" anchor="ctr"/>
          <a:p>
            <a:pPr algn="r">
              <a:lnSpc>
                <a:spcPct val="100000"/>
              </a:lnSpc>
            </a:pPr>
            <a:fld id="{19D88C5A-7949-4C91-BE08-3ADB728B5E34}" type="slidenum">
              <a:rPr lang="en-US" sz="1300" spc="-1" strike="noStrike">
                <a:solidFill>
                  <a:srgbClr val="2388db"/>
                </a:solidFill>
                <a:uFill>
                  <a:solidFill>
                    <a:srgbClr val="ffffff"/>
                  </a:solidFill>
                </a:uFill>
                <a:latin typeface="Arial"/>
                <a:ea typeface="Arial"/>
              </a:rPr>
              <a:t>&lt;number&gt;</a:t>
            </a:fld>
            <a:endParaRPr lang="en-US" sz="1400" spc="-1" strike="noStrike">
              <a:solidFill>
                <a:srgbClr val="000000"/>
              </a:solidFill>
              <a:uFill>
                <a:solidFill>
                  <a:srgbClr val="ffffff"/>
                </a:solidFill>
              </a:uFill>
              <a:latin typeface="Times New Roman"/>
            </a:endParaRPr>
          </a:p>
        </p:txBody>
      </p:sp>
    </p:spTree>
  </p:cSld>
  <p:timing>
    <p:tnLst>
      <p:par>
        <p:cTn id="75" dur="indefinite" restart="never" nodeType="tmRoot">
          <p:childTnLst>
            <p:seq>
              <p:cTn id="7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51" name="TextShape 1"/>
          <p:cNvSpPr txBox="1"/>
          <p:nvPr/>
        </p:nvSpPr>
        <p:spPr>
          <a:xfrm>
            <a:off x="457200" y="205920"/>
            <a:ext cx="8229240" cy="857160"/>
          </a:xfrm>
          <a:prstGeom prst="rect">
            <a:avLst/>
          </a:prstGeom>
          <a:noFill/>
          <a:ln>
            <a:noFill/>
          </a:ln>
        </p:spPr>
        <p:txBody>
          <a:bodyPr tIns="91440" bIns="91440" anchor="b"/>
          <a:p>
            <a:pPr>
              <a:lnSpc>
                <a:spcPct val="100000"/>
              </a:lnSpc>
            </a:pPr>
            <a:r>
              <a:rPr b="1" lang="en-US" sz="3600" spc="-1" strike="noStrike">
                <a:solidFill>
                  <a:srgbClr val="ffffff"/>
                </a:solidFill>
                <a:uFill>
                  <a:solidFill>
                    <a:srgbClr val="ffffff"/>
                  </a:solidFill>
                </a:uFill>
                <a:latin typeface="Arial"/>
                <a:ea typeface="Arial"/>
              </a:rPr>
              <a:t>Representing Text as Vectors</a:t>
            </a:r>
            <a:endParaRPr lang="en-US" sz="1400" spc="-1" strike="noStrike">
              <a:solidFill>
                <a:srgbClr val="000000"/>
              </a:solidFill>
              <a:uFill>
                <a:solidFill>
                  <a:srgbClr val="ffffff"/>
                </a:solidFill>
              </a:uFill>
              <a:latin typeface="Arial"/>
            </a:endParaRPr>
          </a:p>
        </p:txBody>
      </p:sp>
      <p:sp>
        <p:nvSpPr>
          <p:cNvPr id="252" name="TextShape 2"/>
          <p:cNvSpPr txBox="1"/>
          <p:nvPr/>
        </p:nvSpPr>
        <p:spPr>
          <a:xfrm>
            <a:off x="457200" y="1200240"/>
            <a:ext cx="8229240" cy="3725280"/>
          </a:xfrm>
          <a:prstGeom prst="rect">
            <a:avLst/>
          </a:prstGeom>
          <a:noFill/>
          <a:ln>
            <a:noFill/>
          </a:ln>
        </p:spPr>
        <p:txBody>
          <a:bodyPr tIns="91440" bIns="91440"/>
          <a:p>
            <a:pPr>
              <a:lnSpc>
                <a:spcPct val="100000"/>
              </a:lnSpc>
            </a:pPr>
            <a:r>
              <a:rPr lang="en-US" sz="2400" spc="-1" strike="noStrike">
                <a:solidFill>
                  <a:srgbClr val="000000"/>
                </a:solidFill>
                <a:uFill>
                  <a:solidFill>
                    <a:srgbClr val="ffffff"/>
                  </a:solidFill>
                </a:uFill>
                <a:latin typeface="Arial"/>
                <a:ea typeface="Arial"/>
              </a:rPr>
              <a:t>Yelp reviews are text. How can we quantify the similarity between two snippets of text?</a:t>
            </a:r>
            <a:endParaRPr lang="en-US" sz="1400" spc="-1" strike="noStrike">
              <a:solidFill>
                <a:srgbClr val="000000"/>
              </a:solidFill>
              <a:uFill>
                <a:solidFill>
                  <a:srgbClr val="ffffff"/>
                </a:solidFill>
              </a:uFill>
              <a:latin typeface="Arial"/>
            </a:endParaRPr>
          </a:p>
          <a:p>
            <a:pPr>
              <a:lnSpc>
                <a:spcPct val="100000"/>
              </a:lnSpc>
            </a:pPr>
            <a:endParaRPr lang="en-US" sz="1400" spc="-1" strike="noStrike">
              <a:solidFill>
                <a:srgbClr val="000000"/>
              </a:solidFill>
              <a:uFill>
                <a:solidFill>
                  <a:srgbClr val="ffffff"/>
                </a:solidFill>
              </a:uFill>
              <a:latin typeface="Arial"/>
            </a:endParaRPr>
          </a:p>
          <a:p>
            <a:pPr>
              <a:lnSpc>
                <a:spcPct val="100000"/>
              </a:lnSpc>
            </a:pPr>
            <a:r>
              <a:rPr lang="en-US" sz="2400" spc="-1" strike="noStrike">
                <a:solidFill>
                  <a:srgbClr val="000000"/>
                </a:solidFill>
                <a:uFill>
                  <a:solidFill>
                    <a:srgbClr val="ffffff"/>
                  </a:solidFill>
                </a:uFill>
                <a:latin typeface="Consolas"/>
                <a:ea typeface="Consolas"/>
              </a:rPr>
              <a:t>“</a:t>
            </a:r>
            <a:r>
              <a:rPr lang="en-US" sz="2400" spc="-1" strike="noStrike">
                <a:solidFill>
                  <a:srgbClr val="000000"/>
                </a:solidFill>
                <a:uFill>
                  <a:solidFill>
                    <a:srgbClr val="ffffff"/>
                  </a:solidFill>
                </a:uFill>
                <a:latin typeface="Consolas"/>
                <a:ea typeface="Consolas"/>
              </a:rPr>
              <a:t>The doctor has horrible bedside manner”</a:t>
            </a:r>
            <a:endParaRPr lang="en-US" sz="1400" spc="-1" strike="noStrike">
              <a:solidFill>
                <a:srgbClr val="000000"/>
              </a:solidFill>
              <a:uFill>
                <a:solidFill>
                  <a:srgbClr val="ffffff"/>
                </a:solidFill>
              </a:uFill>
              <a:latin typeface="Arial"/>
            </a:endParaRPr>
          </a:p>
          <a:p>
            <a:pPr>
              <a:lnSpc>
                <a:spcPct val="100000"/>
              </a:lnSpc>
            </a:pPr>
            <a:r>
              <a:rPr lang="en-US" sz="2400" spc="-1" strike="noStrike">
                <a:solidFill>
                  <a:srgbClr val="000000"/>
                </a:solidFill>
                <a:uFill>
                  <a:solidFill>
                    <a:srgbClr val="ffffff"/>
                  </a:solidFill>
                </a:uFill>
                <a:latin typeface="Consolas"/>
                <a:ea typeface="Consolas"/>
              </a:rPr>
              <a:t>“</a:t>
            </a:r>
            <a:r>
              <a:rPr lang="en-US" sz="2400" spc="-1" strike="noStrike">
                <a:solidFill>
                  <a:srgbClr val="000000"/>
                </a:solidFill>
                <a:uFill>
                  <a:solidFill>
                    <a:srgbClr val="ffffff"/>
                  </a:solidFill>
                </a:uFill>
                <a:latin typeface="Consolas"/>
                <a:ea typeface="Consolas"/>
              </a:rPr>
              <a:t>The enchiladas were the best I’ve ever had!”</a:t>
            </a:r>
            <a:endParaRPr lang="en-US" sz="1400" spc="-1" strike="noStrike">
              <a:solidFill>
                <a:srgbClr val="000000"/>
              </a:solidFill>
              <a:uFill>
                <a:solidFill>
                  <a:srgbClr val="ffffff"/>
                </a:solidFill>
              </a:uFill>
              <a:latin typeface="Arial"/>
            </a:endParaRPr>
          </a:p>
          <a:p>
            <a:pPr>
              <a:lnSpc>
                <a:spcPct val="100000"/>
              </a:lnSpc>
            </a:pPr>
            <a:endParaRPr lang="en-US" sz="1400" spc="-1" strike="noStrike">
              <a:solidFill>
                <a:srgbClr val="000000"/>
              </a:solidFill>
              <a:uFill>
                <a:solidFill>
                  <a:srgbClr val="ffffff"/>
                </a:solidFill>
              </a:uFill>
              <a:latin typeface="Arial"/>
            </a:endParaRPr>
          </a:p>
          <a:p>
            <a:pPr>
              <a:lnSpc>
                <a:spcPct val="100000"/>
              </a:lnSpc>
            </a:pPr>
            <a:r>
              <a:rPr lang="en-US" sz="2400" spc="-1" strike="noStrike">
                <a:solidFill>
                  <a:srgbClr val="000000"/>
                </a:solidFill>
                <a:uFill>
                  <a:solidFill>
                    <a:srgbClr val="ffffff"/>
                  </a:solidFill>
                </a:uFill>
                <a:latin typeface="Arial"/>
                <a:ea typeface="Arial"/>
              </a:rPr>
              <a:t>One solution is to represent the snippets as numerical vectors.</a:t>
            </a:r>
            <a:endParaRPr lang="en-US" sz="1400" spc="-1" strike="noStrike">
              <a:solidFill>
                <a:srgbClr val="000000"/>
              </a:solidFill>
              <a:uFill>
                <a:solidFill>
                  <a:srgbClr val="ffffff"/>
                </a:solidFill>
              </a:uFill>
              <a:latin typeface="Arial"/>
            </a:endParaRPr>
          </a:p>
        </p:txBody>
      </p:sp>
      <p:sp>
        <p:nvSpPr>
          <p:cNvPr id="253" name="TextShape 3"/>
          <p:cNvSpPr txBox="1"/>
          <p:nvPr/>
        </p:nvSpPr>
        <p:spPr>
          <a:xfrm>
            <a:off x="8556840" y="4749840"/>
            <a:ext cx="548280" cy="393120"/>
          </a:xfrm>
          <a:prstGeom prst="rect">
            <a:avLst/>
          </a:prstGeom>
          <a:noFill/>
          <a:ln>
            <a:noFill/>
          </a:ln>
        </p:spPr>
        <p:txBody>
          <a:bodyPr tIns="91440" bIns="91440" anchor="ctr"/>
          <a:p>
            <a:pPr algn="r">
              <a:lnSpc>
                <a:spcPct val="100000"/>
              </a:lnSpc>
            </a:pPr>
            <a:fld id="{0D5321D5-3989-4B58-8230-FC914D2A849A}" type="slidenum">
              <a:rPr lang="en-US" sz="1300" spc="-1" strike="noStrike">
                <a:solidFill>
                  <a:srgbClr val="2388db"/>
                </a:solidFill>
                <a:uFill>
                  <a:solidFill>
                    <a:srgbClr val="ffffff"/>
                  </a:solidFill>
                </a:uFill>
                <a:latin typeface="Arial"/>
                <a:ea typeface="Arial"/>
              </a:rPr>
              <a:t>&lt;number&gt;</a:t>
            </a:fld>
            <a:endParaRPr lang="en-US" sz="1400" spc="-1" strike="noStrike">
              <a:solidFill>
                <a:srgbClr val="000000"/>
              </a:solidFill>
              <a:uFill>
                <a:solidFill>
                  <a:srgbClr val="ffffff"/>
                </a:solidFill>
              </a:uFill>
              <a:latin typeface="Times New Roman"/>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54" name="TextShape 1"/>
          <p:cNvSpPr txBox="1"/>
          <p:nvPr/>
        </p:nvSpPr>
        <p:spPr>
          <a:xfrm>
            <a:off x="457200" y="205920"/>
            <a:ext cx="8229240" cy="857160"/>
          </a:xfrm>
          <a:prstGeom prst="rect">
            <a:avLst/>
          </a:prstGeom>
          <a:noFill/>
          <a:ln>
            <a:noFill/>
          </a:ln>
        </p:spPr>
        <p:txBody>
          <a:bodyPr tIns="91440" bIns="91440" anchor="b"/>
          <a:p>
            <a:pPr>
              <a:lnSpc>
                <a:spcPct val="100000"/>
              </a:lnSpc>
            </a:pPr>
            <a:r>
              <a:rPr b="1" lang="en-US" sz="3600" spc="-1" strike="noStrike">
                <a:solidFill>
                  <a:srgbClr val="ffffff"/>
                </a:solidFill>
                <a:uFill>
                  <a:solidFill>
                    <a:srgbClr val="ffffff"/>
                  </a:solidFill>
                </a:uFill>
                <a:latin typeface="Arial"/>
                <a:ea typeface="Arial"/>
              </a:rPr>
              <a:t>Bag of Words Approach</a:t>
            </a:r>
            <a:endParaRPr lang="en-US" sz="1400" spc="-1" strike="noStrike">
              <a:solidFill>
                <a:srgbClr val="000000"/>
              </a:solidFill>
              <a:uFill>
                <a:solidFill>
                  <a:srgbClr val="ffffff"/>
                </a:solidFill>
              </a:uFill>
              <a:latin typeface="Arial"/>
            </a:endParaRPr>
          </a:p>
        </p:txBody>
      </p:sp>
      <p:sp>
        <p:nvSpPr>
          <p:cNvPr id="255" name="TextShape 2"/>
          <p:cNvSpPr txBox="1"/>
          <p:nvPr/>
        </p:nvSpPr>
        <p:spPr>
          <a:xfrm>
            <a:off x="457200" y="1200240"/>
            <a:ext cx="8229240" cy="3725280"/>
          </a:xfrm>
          <a:prstGeom prst="rect">
            <a:avLst/>
          </a:prstGeom>
          <a:noFill/>
          <a:ln>
            <a:noFill/>
          </a:ln>
        </p:spPr>
        <p:txBody>
          <a:bodyPr tIns="91440" bIns="91440"/>
          <a:p>
            <a:pPr>
              <a:lnSpc>
                <a:spcPct val="100000"/>
              </a:lnSpc>
            </a:pPr>
            <a:r>
              <a:rPr lang="en-US" sz="2400" spc="-1" strike="noStrike">
                <a:solidFill>
                  <a:srgbClr val="000000"/>
                </a:solidFill>
                <a:uFill>
                  <a:solidFill>
                    <a:srgbClr val="ffffff"/>
                  </a:solidFill>
                </a:uFill>
                <a:latin typeface="Arial"/>
                <a:ea typeface="Arial"/>
              </a:rPr>
              <a:t>A very simple but very common approach. Count occurrences of each word</a:t>
            </a:r>
            <a:endParaRPr lang="en-US" sz="1400" spc="-1" strike="noStrike">
              <a:solidFill>
                <a:srgbClr val="000000"/>
              </a:solidFill>
              <a:uFill>
                <a:solidFill>
                  <a:srgbClr val="ffffff"/>
                </a:solidFill>
              </a:uFill>
              <a:latin typeface="Arial"/>
            </a:endParaRPr>
          </a:p>
          <a:p>
            <a:pPr>
              <a:lnSpc>
                <a:spcPct val="100000"/>
              </a:lnSpc>
            </a:pPr>
            <a:endParaRPr lang="en-US" sz="1400" spc="-1" strike="noStrike">
              <a:solidFill>
                <a:srgbClr val="000000"/>
              </a:solidFill>
              <a:uFill>
                <a:solidFill>
                  <a:srgbClr val="ffffff"/>
                </a:solidFill>
              </a:uFill>
              <a:latin typeface="Arial"/>
            </a:endParaRPr>
          </a:p>
          <a:p>
            <a:pPr>
              <a:lnSpc>
                <a:spcPct val="100000"/>
              </a:lnSpc>
            </a:pPr>
            <a:endParaRPr lang="en-US" sz="1400" spc="-1" strike="noStrike">
              <a:solidFill>
                <a:srgbClr val="000000"/>
              </a:solidFill>
              <a:uFill>
                <a:solidFill>
                  <a:srgbClr val="ffffff"/>
                </a:solidFill>
              </a:uFill>
              <a:latin typeface="Arial"/>
            </a:endParaRPr>
          </a:p>
          <a:p>
            <a:pPr>
              <a:lnSpc>
                <a:spcPct val="100000"/>
              </a:lnSpc>
            </a:pPr>
            <a:endParaRPr lang="en-US" sz="1400" spc="-1" strike="noStrike">
              <a:solidFill>
                <a:srgbClr val="000000"/>
              </a:solidFill>
              <a:uFill>
                <a:solidFill>
                  <a:srgbClr val="ffffff"/>
                </a:solidFill>
              </a:uFill>
              <a:latin typeface="Arial"/>
            </a:endParaRPr>
          </a:p>
          <a:p>
            <a:pPr>
              <a:lnSpc>
                <a:spcPct val="100000"/>
              </a:lnSpc>
            </a:pPr>
            <a:endParaRPr lang="en-US" sz="1400" spc="-1" strike="noStrike">
              <a:solidFill>
                <a:srgbClr val="000000"/>
              </a:solidFill>
              <a:uFill>
                <a:solidFill>
                  <a:srgbClr val="ffffff"/>
                </a:solidFill>
              </a:uFill>
              <a:latin typeface="Arial"/>
            </a:endParaRPr>
          </a:p>
          <a:p>
            <a:pPr>
              <a:lnSpc>
                <a:spcPct val="100000"/>
              </a:lnSpc>
            </a:pPr>
            <a:endParaRPr lang="en-US" sz="1400" spc="-1" strike="noStrike">
              <a:solidFill>
                <a:srgbClr val="000000"/>
              </a:solidFill>
              <a:uFill>
                <a:solidFill>
                  <a:srgbClr val="ffffff"/>
                </a:solidFill>
              </a:uFill>
              <a:latin typeface="Arial"/>
            </a:endParaRPr>
          </a:p>
          <a:p>
            <a:pPr>
              <a:lnSpc>
                <a:spcPct val="100000"/>
              </a:lnSpc>
            </a:pPr>
            <a:r>
              <a:rPr lang="en-US" sz="2400" spc="-1" strike="noStrike">
                <a:solidFill>
                  <a:srgbClr val="000000"/>
                </a:solidFill>
                <a:uFill>
                  <a:solidFill>
                    <a:srgbClr val="ffffff"/>
                  </a:solidFill>
                </a:uFill>
                <a:latin typeface="Arial"/>
                <a:ea typeface="Arial"/>
              </a:rPr>
              <a:t>Loses all information on ordering of words.</a:t>
            </a:r>
            <a:endParaRPr lang="en-US" sz="1400" spc="-1" strike="noStrike">
              <a:solidFill>
                <a:srgbClr val="000000"/>
              </a:solidFill>
              <a:uFill>
                <a:solidFill>
                  <a:srgbClr val="ffffff"/>
                </a:solidFill>
              </a:uFill>
              <a:latin typeface="Arial"/>
            </a:endParaRPr>
          </a:p>
        </p:txBody>
      </p:sp>
      <p:sp>
        <p:nvSpPr>
          <p:cNvPr id="256" name="TextShape 3"/>
          <p:cNvSpPr txBox="1"/>
          <p:nvPr/>
        </p:nvSpPr>
        <p:spPr>
          <a:xfrm>
            <a:off x="8556840" y="4749840"/>
            <a:ext cx="548280" cy="393120"/>
          </a:xfrm>
          <a:prstGeom prst="rect">
            <a:avLst/>
          </a:prstGeom>
          <a:noFill/>
          <a:ln>
            <a:noFill/>
          </a:ln>
        </p:spPr>
        <p:txBody>
          <a:bodyPr tIns="91440" bIns="91440" anchor="ctr"/>
          <a:p>
            <a:pPr algn="r">
              <a:lnSpc>
                <a:spcPct val="100000"/>
              </a:lnSpc>
            </a:pPr>
            <a:fld id="{B0E797EE-7A93-4EDE-941F-BB7F2C3A1D10}" type="slidenum">
              <a:rPr lang="en-US" sz="1300" spc="-1" strike="noStrike">
                <a:solidFill>
                  <a:srgbClr val="2388db"/>
                </a:solidFill>
                <a:uFill>
                  <a:solidFill>
                    <a:srgbClr val="ffffff"/>
                  </a:solidFill>
                </a:uFill>
                <a:latin typeface="Arial"/>
                <a:ea typeface="Arial"/>
              </a:rPr>
              <a:t>&lt;number&gt;</a:t>
            </a:fld>
            <a:endParaRPr lang="en-US" sz="1400" spc="-1" strike="noStrike">
              <a:solidFill>
                <a:srgbClr val="000000"/>
              </a:solidFill>
              <a:uFill>
                <a:solidFill>
                  <a:srgbClr val="ffffff"/>
                </a:solidFill>
              </a:uFill>
              <a:latin typeface="Times New Roman"/>
            </a:endParaRPr>
          </a:p>
        </p:txBody>
      </p:sp>
      <p:graphicFrame>
        <p:nvGraphicFramePr>
          <p:cNvPr id="257" name="Table 4"/>
          <p:cNvGraphicFramePr/>
          <p:nvPr/>
        </p:nvGraphicFramePr>
        <p:xfrm>
          <a:off x="1639080" y="2240280"/>
          <a:ext cx="4336560" cy="1523520"/>
        </p:xfrm>
        <a:graphic>
          <a:graphicData uri="http://schemas.openxmlformats.org/drawingml/2006/table">
            <a:tbl>
              <a:tblPr/>
              <a:tblGrid>
                <a:gridCol w="1384560"/>
                <a:gridCol w="597600"/>
                <a:gridCol w="686880"/>
                <a:gridCol w="582840"/>
                <a:gridCol w="575280"/>
                <a:gridCol w="509400"/>
              </a:tblGrid>
              <a:tr h="382320">
                <a:tc>
                  <a:tcPr marL="91080" marR="91080">
                    <a:lnL w="9360">
                      <a:solidFill>
                        <a:srgbClr val="9e9e9e"/>
                      </a:solidFill>
                    </a:lnL>
                    <a:lnR w="9360">
                      <a:solidFill>
                        <a:srgbClr val="9e9e9e"/>
                      </a:solidFill>
                    </a:lnR>
                    <a:lnT w="9360">
                      <a:solidFill>
                        <a:srgbClr val="9e9e9e"/>
                      </a:solidFill>
                    </a:lnT>
                    <a:lnB w="9360">
                      <a:solidFill>
                        <a:srgbClr val="9e9e9e"/>
                      </a:solidFill>
                    </a:lnB>
                    <a:solidFill>
                      <a:srgbClr val="729fcf"/>
                    </a:solidFill>
                  </a:tcPr>
                </a:tc>
                <a:tc>
                  <a:txBody>
                    <a:bodyPr lIns="91080" rIns="91080" tIns="91080" bIns="91080"/>
                    <a:p>
                      <a:pPr algn="ctr">
                        <a:lnSpc>
                          <a:spcPct val="100000"/>
                        </a:lnSpc>
                      </a:pPr>
                      <a:r>
                        <a:rPr lang="en-US" sz="1400" spc="-1" strike="noStrike">
                          <a:solidFill>
                            <a:srgbClr val="000000"/>
                          </a:solidFill>
                          <a:uFill>
                            <a:solidFill>
                              <a:srgbClr val="ffffff"/>
                            </a:solidFill>
                          </a:uFill>
                          <a:latin typeface="Arial"/>
                          <a:ea typeface="Arial"/>
                        </a:rPr>
                        <a:t>cats</a:t>
                      </a:r>
                      <a:endParaRPr lang="en-US" sz="1800" spc="-1" strike="noStrike">
                        <a:solidFill>
                          <a:srgbClr val="000000"/>
                        </a:solidFill>
                        <a:uFill>
                          <a:solidFill>
                            <a:srgbClr val="ffffff"/>
                          </a:solidFill>
                        </a:uFill>
                        <a:latin typeface="Arial"/>
                      </a:endParaRPr>
                    </a:p>
                  </a:txBody>
                  <a:tcPr marL="91080" marR="91080">
                    <a:lnL w="9360">
                      <a:solidFill>
                        <a:srgbClr val="9e9e9e"/>
                      </a:solidFill>
                    </a:lnL>
                    <a:lnR w="9360">
                      <a:solidFill>
                        <a:srgbClr val="9e9e9e"/>
                      </a:solidFill>
                    </a:lnR>
                    <a:lnT w="9360">
                      <a:solidFill>
                        <a:srgbClr val="9e9e9e"/>
                      </a:solidFill>
                    </a:lnT>
                    <a:lnB w="9360">
                      <a:solidFill>
                        <a:srgbClr val="000000"/>
                      </a:solidFill>
                    </a:lnB>
                    <a:solidFill>
                      <a:srgbClr val="729fcf"/>
                    </a:solidFill>
                  </a:tcPr>
                </a:tc>
                <a:tc>
                  <a:txBody>
                    <a:bodyPr lIns="91080" rIns="91080" tIns="91080" bIns="91080"/>
                    <a:p>
                      <a:pPr algn="ctr">
                        <a:lnSpc>
                          <a:spcPct val="100000"/>
                        </a:lnSpc>
                      </a:pPr>
                      <a:r>
                        <a:rPr lang="en-US" sz="1400" spc="-1" strike="noStrike">
                          <a:solidFill>
                            <a:srgbClr val="000000"/>
                          </a:solidFill>
                          <a:uFill>
                            <a:solidFill>
                              <a:srgbClr val="ffffff"/>
                            </a:solidFill>
                          </a:uFill>
                          <a:latin typeface="Arial"/>
                          <a:ea typeface="Arial"/>
                        </a:rPr>
                        <a:t>dogs</a:t>
                      </a:r>
                      <a:endParaRPr lang="en-US" sz="1800" spc="-1" strike="noStrike">
                        <a:solidFill>
                          <a:srgbClr val="000000"/>
                        </a:solidFill>
                        <a:uFill>
                          <a:solidFill>
                            <a:srgbClr val="ffffff"/>
                          </a:solidFill>
                        </a:uFill>
                        <a:latin typeface="Arial"/>
                      </a:endParaRPr>
                    </a:p>
                  </a:txBody>
                  <a:tcPr marL="91080" marR="91080">
                    <a:lnL w="9360">
                      <a:solidFill>
                        <a:srgbClr val="9e9e9e"/>
                      </a:solidFill>
                    </a:lnL>
                    <a:lnR w="9360">
                      <a:solidFill>
                        <a:srgbClr val="9e9e9e"/>
                      </a:solidFill>
                    </a:lnR>
                    <a:lnT w="9360">
                      <a:solidFill>
                        <a:srgbClr val="9e9e9e"/>
                      </a:solidFill>
                    </a:lnT>
                    <a:lnB w="9360">
                      <a:solidFill>
                        <a:srgbClr val="000000"/>
                      </a:solidFill>
                    </a:lnB>
                    <a:solidFill>
                      <a:srgbClr val="729fcf"/>
                    </a:solidFill>
                  </a:tcPr>
                </a:tc>
                <a:tc>
                  <a:txBody>
                    <a:bodyPr lIns="91080" rIns="91080" tIns="91080" bIns="91080"/>
                    <a:p>
                      <a:pPr algn="ctr">
                        <a:lnSpc>
                          <a:spcPct val="100000"/>
                        </a:lnSpc>
                      </a:pPr>
                      <a:r>
                        <a:rPr lang="en-US" sz="1400" spc="-1" strike="noStrike">
                          <a:solidFill>
                            <a:srgbClr val="000000"/>
                          </a:solidFill>
                          <a:uFill>
                            <a:solidFill>
                              <a:srgbClr val="ffffff"/>
                            </a:solidFill>
                          </a:uFill>
                          <a:latin typeface="Arial"/>
                          <a:ea typeface="Arial"/>
                        </a:rPr>
                        <a:t>hats</a:t>
                      </a:r>
                      <a:endParaRPr lang="en-US" sz="1800" spc="-1" strike="noStrike">
                        <a:solidFill>
                          <a:srgbClr val="000000"/>
                        </a:solidFill>
                        <a:uFill>
                          <a:solidFill>
                            <a:srgbClr val="ffffff"/>
                          </a:solidFill>
                        </a:uFill>
                        <a:latin typeface="Arial"/>
                      </a:endParaRPr>
                    </a:p>
                  </a:txBody>
                  <a:tcPr marL="91080" marR="91080">
                    <a:lnL w="9360">
                      <a:solidFill>
                        <a:srgbClr val="9e9e9e"/>
                      </a:solidFill>
                    </a:lnL>
                    <a:lnR w="9360">
                      <a:solidFill>
                        <a:srgbClr val="9e9e9e"/>
                      </a:solidFill>
                    </a:lnR>
                    <a:lnT w="9360">
                      <a:solidFill>
                        <a:srgbClr val="9e9e9e"/>
                      </a:solidFill>
                    </a:lnT>
                    <a:lnB w="9360">
                      <a:solidFill>
                        <a:srgbClr val="000000"/>
                      </a:solidFill>
                    </a:lnB>
                    <a:solidFill>
                      <a:srgbClr val="729fcf"/>
                    </a:solidFill>
                  </a:tcPr>
                </a:tc>
                <a:tc>
                  <a:txBody>
                    <a:bodyPr lIns="91080" rIns="91080" tIns="91080" bIns="91080"/>
                    <a:p>
                      <a:pPr algn="ctr">
                        <a:lnSpc>
                          <a:spcPct val="100000"/>
                        </a:lnSpc>
                      </a:pPr>
                      <a:r>
                        <a:rPr lang="en-US" sz="1400" spc="-1" strike="noStrike">
                          <a:solidFill>
                            <a:srgbClr val="000000"/>
                          </a:solidFill>
                          <a:uFill>
                            <a:solidFill>
                              <a:srgbClr val="ffffff"/>
                            </a:solidFill>
                          </a:uFill>
                          <a:latin typeface="Arial"/>
                          <a:ea typeface="Arial"/>
                        </a:rPr>
                        <a:t>love</a:t>
                      </a:r>
                      <a:endParaRPr lang="en-US" sz="1800" spc="-1" strike="noStrike">
                        <a:solidFill>
                          <a:srgbClr val="000000"/>
                        </a:solidFill>
                        <a:uFill>
                          <a:solidFill>
                            <a:srgbClr val="ffffff"/>
                          </a:solidFill>
                        </a:uFill>
                        <a:latin typeface="Arial"/>
                      </a:endParaRPr>
                    </a:p>
                  </a:txBody>
                  <a:tcPr marL="91080" marR="91080">
                    <a:lnL w="9360">
                      <a:solidFill>
                        <a:srgbClr val="9e9e9e"/>
                      </a:solidFill>
                    </a:lnL>
                    <a:lnR w="9360">
                      <a:solidFill>
                        <a:srgbClr val="9e9e9e"/>
                      </a:solidFill>
                    </a:lnR>
                    <a:lnT w="9360">
                      <a:solidFill>
                        <a:srgbClr val="9e9e9e"/>
                      </a:solidFill>
                    </a:lnT>
                    <a:lnB w="9360">
                      <a:solidFill>
                        <a:srgbClr val="000000"/>
                      </a:solidFill>
                    </a:lnB>
                    <a:solidFill>
                      <a:srgbClr val="729fcf"/>
                    </a:solidFill>
                  </a:tcPr>
                </a:tc>
                <a:tc>
                  <a:txBody>
                    <a:bodyPr lIns="91080" rIns="91080" tIns="91080" bIns="91080"/>
                    <a:p>
                      <a:pPr algn="ctr">
                        <a:lnSpc>
                          <a:spcPct val="100000"/>
                        </a:lnSpc>
                      </a:pPr>
                      <a:r>
                        <a:rPr lang="en-US" sz="1400" spc="-1" strike="noStrike">
                          <a:solidFill>
                            <a:srgbClr val="000000"/>
                          </a:solidFill>
                          <a:uFill>
                            <a:solidFill>
                              <a:srgbClr val="ffffff"/>
                            </a:solidFill>
                          </a:uFill>
                          <a:latin typeface="Arial"/>
                          <a:ea typeface="Arial"/>
                        </a:rPr>
                        <a:t>eat</a:t>
                      </a:r>
                      <a:endParaRPr lang="en-US" sz="1800" spc="-1" strike="noStrike">
                        <a:solidFill>
                          <a:srgbClr val="000000"/>
                        </a:solidFill>
                        <a:uFill>
                          <a:solidFill>
                            <a:srgbClr val="ffffff"/>
                          </a:solidFill>
                        </a:uFill>
                        <a:latin typeface="Arial"/>
                      </a:endParaRPr>
                    </a:p>
                  </a:txBody>
                  <a:tcPr marL="91080" marR="91080">
                    <a:lnL w="9360">
                      <a:solidFill>
                        <a:srgbClr val="9e9e9e"/>
                      </a:solidFill>
                    </a:lnL>
                    <a:lnR w="9360">
                      <a:solidFill>
                        <a:srgbClr val="9e9e9e"/>
                      </a:solidFill>
                    </a:lnR>
                    <a:lnT w="9360">
                      <a:solidFill>
                        <a:srgbClr val="9e9e9e"/>
                      </a:solidFill>
                    </a:lnT>
                    <a:lnB w="9360">
                      <a:solidFill>
                        <a:srgbClr val="000000"/>
                      </a:solidFill>
                    </a:lnB>
                    <a:solidFill>
                      <a:srgbClr val="729fcf"/>
                    </a:solidFill>
                  </a:tcPr>
                </a:tc>
              </a:tr>
              <a:tr h="382320">
                <a:tc>
                  <a:txBody>
                    <a:bodyPr lIns="91080" rIns="91080" tIns="91080" bIns="91080"/>
                    <a:p>
                      <a:pPr algn="ctr">
                        <a:lnSpc>
                          <a:spcPct val="100000"/>
                        </a:lnSpc>
                      </a:pPr>
                      <a:r>
                        <a:rPr lang="en-US" sz="1400" spc="-1" strike="noStrike">
                          <a:solidFill>
                            <a:srgbClr val="000000"/>
                          </a:solidFill>
                          <a:uFill>
                            <a:solidFill>
                              <a:srgbClr val="ffffff"/>
                            </a:solidFill>
                          </a:uFill>
                          <a:latin typeface="Arial"/>
                          <a:ea typeface="Arial"/>
                        </a:rPr>
                        <a:t>cats love hats</a:t>
                      </a:r>
                      <a:endParaRPr lang="en-US" sz="1800" spc="-1" strike="noStrike">
                        <a:solidFill>
                          <a:srgbClr val="000000"/>
                        </a:solidFill>
                        <a:uFill>
                          <a:solidFill>
                            <a:srgbClr val="ffffff"/>
                          </a:solidFill>
                        </a:uFill>
                        <a:latin typeface="Arial"/>
                      </a:endParaRPr>
                    </a:p>
                  </a:txBody>
                  <a:tcPr marL="91080" marR="91080">
                    <a:lnL w="9360">
                      <a:solidFill>
                        <a:srgbClr val="9e9e9e"/>
                      </a:solidFill>
                    </a:lnL>
                    <a:lnR w="9360">
                      <a:solidFill>
                        <a:srgbClr val="000000"/>
                      </a:solidFill>
                    </a:lnR>
                    <a:lnT w="9360">
                      <a:solidFill>
                        <a:srgbClr val="9e9e9e"/>
                      </a:solidFill>
                    </a:lnT>
                    <a:lnB w="9360">
                      <a:solidFill>
                        <a:srgbClr val="9e9e9e"/>
                      </a:solidFill>
                    </a:lnB>
                    <a:solidFill>
                      <a:srgbClr val="729fcf"/>
                    </a:solidFill>
                  </a:tcPr>
                </a:tc>
                <a:tc>
                  <a:txBody>
                    <a:bodyPr lIns="91080" rIns="91080" tIns="91080" bIns="91080"/>
                    <a:p>
                      <a:pPr algn="ctr">
                        <a:lnSpc>
                          <a:spcPct val="100000"/>
                        </a:lnSpc>
                      </a:pPr>
                      <a:r>
                        <a:rPr lang="en-US" sz="1400" spc="-1" strike="noStrike">
                          <a:solidFill>
                            <a:srgbClr val="000000"/>
                          </a:solidFill>
                          <a:uFill>
                            <a:solidFill>
                              <a:srgbClr val="ffffff"/>
                            </a:solidFill>
                          </a:uFill>
                          <a:latin typeface="Arial"/>
                          <a:ea typeface="Arial"/>
                        </a:rPr>
                        <a:t>1</a:t>
                      </a:r>
                      <a:endParaRPr lang="en-US" sz="1800" spc="-1" strike="noStrike">
                        <a:solidFill>
                          <a:srgbClr val="000000"/>
                        </a:solidFill>
                        <a:uFill>
                          <a:solidFill>
                            <a:srgbClr val="ffffff"/>
                          </a:solidFill>
                        </a:uFill>
                        <a:latin typeface="Arial"/>
                      </a:endParaRPr>
                    </a:p>
                  </a:txBody>
                  <a:tcPr marL="91080" marR="91080">
                    <a:lnL w="9360">
                      <a:solidFill>
                        <a:srgbClr val="000000"/>
                      </a:solidFill>
                    </a:lnL>
                    <a:lnR w="9360">
                      <a:solidFill>
                        <a:srgbClr val="000000"/>
                      </a:solidFill>
                    </a:lnR>
                    <a:lnT w="9360">
                      <a:solidFill>
                        <a:srgbClr val="000000"/>
                      </a:solidFill>
                    </a:lnT>
                    <a:lnB w="9360">
                      <a:solidFill>
                        <a:srgbClr val="000000"/>
                      </a:solidFill>
                    </a:lnB>
                    <a:solidFill>
                      <a:srgbClr val="729fcf"/>
                    </a:solidFill>
                  </a:tcPr>
                </a:tc>
                <a:tc>
                  <a:txBody>
                    <a:bodyPr lIns="91080" rIns="91080" tIns="91080" bIns="91080"/>
                    <a:p>
                      <a:pPr algn="ctr">
                        <a:lnSpc>
                          <a:spcPct val="100000"/>
                        </a:lnSpc>
                      </a:pPr>
                      <a:r>
                        <a:rPr lang="en-US" sz="1400" spc="-1" strike="noStrike">
                          <a:solidFill>
                            <a:srgbClr val="000000"/>
                          </a:solidFill>
                          <a:uFill>
                            <a:solidFill>
                              <a:srgbClr val="ffffff"/>
                            </a:solidFill>
                          </a:uFill>
                          <a:latin typeface="Arial"/>
                          <a:ea typeface="Arial"/>
                        </a:rPr>
                        <a:t>0</a:t>
                      </a:r>
                      <a:endParaRPr lang="en-US" sz="1800" spc="-1" strike="noStrike">
                        <a:solidFill>
                          <a:srgbClr val="000000"/>
                        </a:solidFill>
                        <a:uFill>
                          <a:solidFill>
                            <a:srgbClr val="ffffff"/>
                          </a:solidFill>
                        </a:uFill>
                        <a:latin typeface="Arial"/>
                      </a:endParaRPr>
                    </a:p>
                  </a:txBody>
                  <a:tcPr marL="91080" marR="91080">
                    <a:lnL w="9360">
                      <a:solidFill>
                        <a:srgbClr val="000000"/>
                      </a:solidFill>
                    </a:lnL>
                    <a:lnR w="9360">
                      <a:solidFill>
                        <a:srgbClr val="000000"/>
                      </a:solidFill>
                    </a:lnR>
                    <a:lnT w="9360">
                      <a:solidFill>
                        <a:srgbClr val="000000"/>
                      </a:solidFill>
                    </a:lnT>
                    <a:lnB w="9360">
                      <a:solidFill>
                        <a:srgbClr val="000000"/>
                      </a:solidFill>
                    </a:lnB>
                    <a:solidFill>
                      <a:srgbClr val="729fcf"/>
                    </a:solidFill>
                  </a:tcPr>
                </a:tc>
                <a:tc>
                  <a:txBody>
                    <a:bodyPr lIns="91080" rIns="91080" tIns="91080" bIns="91080"/>
                    <a:p>
                      <a:pPr algn="ctr">
                        <a:lnSpc>
                          <a:spcPct val="100000"/>
                        </a:lnSpc>
                      </a:pPr>
                      <a:r>
                        <a:rPr lang="en-US" sz="1400" spc="-1" strike="noStrike">
                          <a:solidFill>
                            <a:srgbClr val="000000"/>
                          </a:solidFill>
                          <a:uFill>
                            <a:solidFill>
                              <a:srgbClr val="ffffff"/>
                            </a:solidFill>
                          </a:uFill>
                          <a:latin typeface="Arial"/>
                          <a:ea typeface="Arial"/>
                        </a:rPr>
                        <a:t>1</a:t>
                      </a:r>
                      <a:endParaRPr lang="en-US" sz="1800" spc="-1" strike="noStrike">
                        <a:solidFill>
                          <a:srgbClr val="000000"/>
                        </a:solidFill>
                        <a:uFill>
                          <a:solidFill>
                            <a:srgbClr val="ffffff"/>
                          </a:solidFill>
                        </a:uFill>
                        <a:latin typeface="Arial"/>
                      </a:endParaRPr>
                    </a:p>
                  </a:txBody>
                  <a:tcPr marL="91080" marR="91080">
                    <a:lnL w="9360">
                      <a:solidFill>
                        <a:srgbClr val="000000"/>
                      </a:solidFill>
                    </a:lnL>
                    <a:lnR w="9360">
                      <a:solidFill>
                        <a:srgbClr val="000000"/>
                      </a:solidFill>
                    </a:lnR>
                    <a:lnT w="9360">
                      <a:solidFill>
                        <a:srgbClr val="000000"/>
                      </a:solidFill>
                    </a:lnT>
                    <a:lnB w="9360">
                      <a:solidFill>
                        <a:srgbClr val="000000"/>
                      </a:solidFill>
                    </a:lnB>
                    <a:solidFill>
                      <a:srgbClr val="729fcf"/>
                    </a:solidFill>
                  </a:tcPr>
                </a:tc>
                <a:tc>
                  <a:txBody>
                    <a:bodyPr lIns="91080" rIns="91080" tIns="91080" bIns="91080"/>
                    <a:p>
                      <a:pPr algn="ctr">
                        <a:lnSpc>
                          <a:spcPct val="100000"/>
                        </a:lnSpc>
                      </a:pPr>
                      <a:r>
                        <a:rPr lang="en-US" sz="1400" spc="-1" strike="noStrike">
                          <a:solidFill>
                            <a:srgbClr val="000000"/>
                          </a:solidFill>
                          <a:uFill>
                            <a:solidFill>
                              <a:srgbClr val="ffffff"/>
                            </a:solidFill>
                          </a:uFill>
                          <a:latin typeface="Arial"/>
                          <a:ea typeface="Arial"/>
                        </a:rPr>
                        <a:t>1</a:t>
                      </a:r>
                      <a:endParaRPr lang="en-US" sz="1800" spc="-1" strike="noStrike">
                        <a:solidFill>
                          <a:srgbClr val="000000"/>
                        </a:solidFill>
                        <a:uFill>
                          <a:solidFill>
                            <a:srgbClr val="ffffff"/>
                          </a:solidFill>
                        </a:uFill>
                        <a:latin typeface="Arial"/>
                      </a:endParaRPr>
                    </a:p>
                  </a:txBody>
                  <a:tcPr marL="91080" marR="91080">
                    <a:lnL w="9360">
                      <a:solidFill>
                        <a:srgbClr val="000000"/>
                      </a:solidFill>
                    </a:lnL>
                    <a:lnR w="9360">
                      <a:solidFill>
                        <a:srgbClr val="000000"/>
                      </a:solidFill>
                    </a:lnR>
                    <a:lnT w="9360">
                      <a:solidFill>
                        <a:srgbClr val="000000"/>
                      </a:solidFill>
                    </a:lnT>
                    <a:lnB w="9360">
                      <a:solidFill>
                        <a:srgbClr val="000000"/>
                      </a:solidFill>
                    </a:lnB>
                    <a:solidFill>
                      <a:srgbClr val="729fcf"/>
                    </a:solidFill>
                  </a:tcPr>
                </a:tc>
                <a:tc>
                  <a:txBody>
                    <a:bodyPr lIns="91080" rIns="91080" tIns="91080" bIns="91080"/>
                    <a:p>
                      <a:pPr algn="ctr">
                        <a:lnSpc>
                          <a:spcPct val="100000"/>
                        </a:lnSpc>
                      </a:pPr>
                      <a:r>
                        <a:rPr lang="en-US" sz="1400" spc="-1" strike="noStrike">
                          <a:solidFill>
                            <a:srgbClr val="000000"/>
                          </a:solidFill>
                          <a:uFill>
                            <a:solidFill>
                              <a:srgbClr val="ffffff"/>
                            </a:solidFill>
                          </a:uFill>
                          <a:latin typeface="Arial"/>
                          <a:ea typeface="Arial"/>
                        </a:rPr>
                        <a:t>0</a:t>
                      </a:r>
                      <a:endParaRPr lang="en-US" sz="1800" spc="-1" strike="noStrike">
                        <a:solidFill>
                          <a:srgbClr val="000000"/>
                        </a:solidFill>
                        <a:uFill>
                          <a:solidFill>
                            <a:srgbClr val="ffffff"/>
                          </a:solidFill>
                        </a:uFill>
                        <a:latin typeface="Arial"/>
                      </a:endParaRPr>
                    </a:p>
                  </a:txBody>
                  <a:tcPr marL="91080" marR="91080">
                    <a:lnL w="9360">
                      <a:solidFill>
                        <a:srgbClr val="000000"/>
                      </a:solidFill>
                    </a:lnL>
                    <a:lnR w="9360">
                      <a:solidFill>
                        <a:srgbClr val="000000"/>
                      </a:solidFill>
                    </a:lnR>
                    <a:lnT w="9360">
                      <a:solidFill>
                        <a:srgbClr val="000000"/>
                      </a:solidFill>
                    </a:lnT>
                    <a:lnB w="9360">
                      <a:solidFill>
                        <a:srgbClr val="000000"/>
                      </a:solidFill>
                    </a:lnB>
                    <a:solidFill>
                      <a:srgbClr val="729fcf"/>
                    </a:solidFill>
                  </a:tcPr>
                </a:tc>
              </a:tr>
              <a:tr h="382320">
                <a:tc>
                  <a:txBody>
                    <a:bodyPr lIns="91080" rIns="91080" tIns="91080" bIns="91080"/>
                    <a:p>
                      <a:pPr algn="ctr">
                        <a:lnSpc>
                          <a:spcPct val="100000"/>
                        </a:lnSpc>
                      </a:pPr>
                      <a:r>
                        <a:rPr lang="en-US" sz="1400" spc="-1" strike="noStrike">
                          <a:solidFill>
                            <a:srgbClr val="000000"/>
                          </a:solidFill>
                          <a:uFill>
                            <a:solidFill>
                              <a:srgbClr val="ffffff"/>
                            </a:solidFill>
                          </a:uFill>
                          <a:latin typeface="Arial"/>
                          <a:ea typeface="Arial"/>
                        </a:rPr>
                        <a:t>cats eat hats</a:t>
                      </a:r>
                      <a:endParaRPr lang="en-US" sz="1800" spc="-1" strike="noStrike">
                        <a:solidFill>
                          <a:srgbClr val="000000"/>
                        </a:solidFill>
                        <a:uFill>
                          <a:solidFill>
                            <a:srgbClr val="ffffff"/>
                          </a:solidFill>
                        </a:uFill>
                        <a:latin typeface="Arial"/>
                      </a:endParaRPr>
                    </a:p>
                  </a:txBody>
                  <a:tcPr marL="91080" marR="91080">
                    <a:lnL w="9360">
                      <a:solidFill>
                        <a:srgbClr val="9e9e9e"/>
                      </a:solidFill>
                    </a:lnL>
                    <a:lnR w="9360">
                      <a:solidFill>
                        <a:srgbClr val="000000"/>
                      </a:solidFill>
                    </a:lnR>
                    <a:lnT w="9360">
                      <a:solidFill>
                        <a:srgbClr val="9e9e9e"/>
                      </a:solidFill>
                    </a:lnT>
                    <a:lnB w="9360">
                      <a:solidFill>
                        <a:srgbClr val="9e9e9e"/>
                      </a:solidFill>
                    </a:lnB>
                    <a:solidFill>
                      <a:srgbClr val="729fcf"/>
                    </a:solidFill>
                  </a:tcPr>
                </a:tc>
                <a:tc>
                  <a:txBody>
                    <a:bodyPr lIns="91080" rIns="91080" tIns="91080" bIns="91080"/>
                    <a:p>
                      <a:pPr algn="ctr">
                        <a:lnSpc>
                          <a:spcPct val="100000"/>
                        </a:lnSpc>
                      </a:pPr>
                      <a:r>
                        <a:rPr lang="en-US" sz="1400" spc="-1" strike="noStrike">
                          <a:solidFill>
                            <a:srgbClr val="000000"/>
                          </a:solidFill>
                          <a:uFill>
                            <a:solidFill>
                              <a:srgbClr val="ffffff"/>
                            </a:solidFill>
                          </a:uFill>
                          <a:latin typeface="Arial"/>
                          <a:ea typeface="Arial"/>
                        </a:rPr>
                        <a:t>1</a:t>
                      </a:r>
                      <a:endParaRPr lang="en-US" sz="1800" spc="-1" strike="noStrike">
                        <a:solidFill>
                          <a:srgbClr val="000000"/>
                        </a:solidFill>
                        <a:uFill>
                          <a:solidFill>
                            <a:srgbClr val="ffffff"/>
                          </a:solidFill>
                        </a:uFill>
                        <a:latin typeface="Arial"/>
                      </a:endParaRPr>
                    </a:p>
                  </a:txBody>
                  <a:tcPr marL="91080" marR="91080">
                    <a:lnL w="9360">
                      <a:solidFill>
                        <a:srgbClr val="000000"/>
                      </a:solidFill>
                    </a:lnL>
                    <a:lnR w="9360">
                      <a:solidFill>
                        <a:srgbClr val="000000"/>
                      </a:solidFill>
                    </a:lnR>
                    <a:lnT w="9360">
                      <a:solidFill>
                        <a:srgbClr val="000000"/>
                      </a:solidFill>
                    </a:lnT>
                    <a:lnB w="9360">
                      <a:solidFill>
                        <a:srgbClr val="000000"/>
                      </a:solidFill>
                    </a:lnB>
                    <a:solidFill>
                      <a:srgbClr val="729fcf"/>
                    </a:solidFill>
                  </a:tcPr>
                </a:tc>
                <a:tc>
                  <a:txBody>
                    <a:bodyPr lIns="91080" rIns="91080" tIns="91080" bIns="91080"/>
                    <a:p>
                      <a:pPr algn="ctr">
                        <a:lnSpc>
                          <a:spcPct val="100000"/>
                        </a:lnSpc>
                      </a:pPr>
                      <a:r>
                        <a:rPr lang="en-US" sz="1400" spc="-1" strike="noStrike">
                          <a:solidFill>
                            <a:srgbClr val="000000"/>
                          </a:solidFill>
                          <a:uFill>
                            <a:solidFill>
                              <a:srgbClr val="ffffff"/>
                            </a:solidFill>
                          </a:uFill>
                          <a:latin typeface="Arial"/>
                          <a:ea typeface="Arial"/>
                        </a:rPr>
                        <a:t>0</a:t>
                      </a:r>
                      <a:endParaRPr lang="en-US" sz="1800" spc="-1" strike="noStrike">
                        <a:solidFill>
                          <a:srgbClr val="000000"/>
                        </a:solidFill>
                        <a:uFill>
                          <a:solidFill>
                            <a:srgbClr val="ffffff"/>
                          </a:solidFill>
                        </a:uFill>
                        <a:latin typeface="Arial"/>
                      </a:endParaRPr>
                    </a:p>
                  </a:txBody>
                  <a:tcPr marL="91080" marR="91080">
                    <a:lnL w="9360">
                      <a:solidFill>
                        <a:srgbClr val="000000"/>
                      </a:solidFill>
                    </a:lnL>
                    <a:lnR w="9360">
                      <a:solidFill>
                        <a:srgbClr val="000000"/>
                      </a:solidFill>
                    </a:lnR>
                    <a:lnT w="9360">
                      <a:solidFill>
                        <a:srgbClr val="000000"/>
                      </a:solidFill>
                    </a:lnT>
                    <a:lnB w="9360">
                      <a:solidFill>
                        <a:srgbClr val="000000"/>
                      </a:solidFill>
                    </a:lnB>
                    <a:solidFill>
                      <a:srgbClr val="729fcf"/>
                    </a:solidFill>
                  </a:tcPr>
                </a:tc>
                <a:tc>
                  <a:txBody>
                    <a:bodyPr lIns="91080" rIns="91080" tIns="91080" bIns="91080"/>
                    <a:p>
                      <a:pPr algn="ctr">
                        <a:lnSpc>
                          <a:spcPct val="100000"/>
                        </a:lnSpc>
                      </a:pPr>
                      <a:r>
                        <a:rPr lang="en-US" sz="1400" spc="-1" strike="noStrike">
                          <a:solidFill>
                            <a:srgbClr val="000000"/>
                          </a:solidFill>
                          <a:uFill>
                            <a:solidFill>
                              <a:srgbClr val="ffffff"/>
                            </a:solidFill>
                          </a:uFill>
                          <a:latin typeface="Arial"/>
                          <a:ea typeface="Arial"/>
                        </a:rPr>
                        <a:t>1</a:t>
                      </a:r>
                      <a:endParaRPr lang="en-US" sz="1800" spc="-1" strike="noStrike">
                        <a:solidFill>
                          <a:srgbClr val="000000"/>
                        </a:solidFill>
                        <a:uFill>
                          <a:solidFill>
                            <a:srgbClr val="ffffff"/>
                          </a:solidFill>
                        </a:uFill>
                        <a:latin typeface="Arial"/>
                      </a:endParaRPr>
                    </a:p>
                  </a:txBody>
                  <a:tcPr marL="91080" marR="91080">
                    <a:lnL w="9360">
                      <a:solidFill>
                        <a:srgbClr val="000000"/>
                      </a:solidFill>
                    </a:lnL>
                    <a:lnR w="9360">
                      <a:solidFill>
                        <a:srgbClr val="000000"/>
                      </a:solidFill>
                    </a:lnR>
                    <a:lnT w="9360">
                      <a:solidFill>
                        <a:srgbClr val="000000"/>
                      </a:solidFill>
                    </a:lnT>
                    <a:lnB w="9360">
                      <a:solidFill>
                        <a:srgbClr val="000000"/>
                      </a:solidFill>
                    </a:lnB>
                    <a:solidFill>
                      <a:srgbClr val="729fcf"/>
                    </a:solidFill>
                  </a:tcPr>
                </a:tc>
                <a:tc>
                  <a:txBody>
                    <a:bodyPr lIns="91080" rIns="91080" tIns="91080" bIns="91080"/>
                    <a:p>
                      <a:pPr algn="ctr">
                        <a:lnSpc>
                          <a:spcPct val="100000"/>
                        </a:lnSpc>
                      </a:pPr>
                      <a:r>
                        <a:rPr lang="en-US" sz="1400" spc="-1" strike="noStrike">
                          <a:solidFill>
                            <a:srgbClr val="000000"/>
                          </a:solidFill>
                          <a:uFill>
                            <a:solidFill>
                              <a:srgbClr val="ffffff"/>
                            </a:solidFill>
                          </a:uFill>
                          <a:latin typeface="Arial"/>
                          <a:ea typeface="Arial"/>
                        </a:rPr>
                        <a:t>0</a:t>
                      </a:r>
                      <a:endParaRPr lang="en-US" sz="1800" spc="-1" strike="noStrike">
                        <a:solidFill>
                          <a:srgbClr val="000000"/>
                        </a:solidFill>
                        <a:uFill>
                          <a:solidFill>
                            <a:srgbClr val="ffffff"/>
                          </a:solidFill>
                        </a:uFill>
                        <a:latin typeface="Arial"/>
                      </a:endParaRPr>
                    </a:p>
                  </a:txBody>
                  <a:tcPr marL="91080" marR="91080">
                    <a:lnL w="9360">
                      <a:solidFill>
                        <a:srgbClr val="000000"/>
                      </a:solidFill>
                    </a:lnL>
                    <a:lnR w="9360">
                      <a:solidFill>
                        <a:srgbClr val="000000"/>
                      </a:solidFill>
                    </a:lnR>
                    <a:lnT w="9360">
                      <a:solidFill>
                        <a:srgbClr val="000000"/>
                      </a:solidFill>
                    </a:lnT>
                    <a:lnB w="9360">
                      <a:solidFill>
                        <a:srgbClr val="000000"/>
                      </a:solidFill>
                    </a:lnB>
                    <a:solidFill>
                      <a:srgbClr val="729fcf"/>
                    </a:solidFill>
                  </a:tcPr>
                </a:tc>
                <a:tc>
                  <a:txBody>
                    <a:bodyPr lIns="91080" rIns="91080" tIns="91080" bIns="91080"/>
                    <a:p>
                      <a:pPr algn="ctr">
                        <a:lnSpc>
                          <a:spcPct val="100000"/>
                        </a:lnSpc>
                      </a:pPr>
                      <a:r>
                        <a:rPr lang="en-US" sz="1400" spc="-1" strike="noStrike">
                          <a:solidFill>
                            <a:srgbClr val="000000"/>
                          </a:solidFill>
                          <a:uFill>
                            <a:solidFill>
                              <a:srgbClr val="ffffff"/>
                            </a:solidFill>
                          </a:uFill>
                          <a:latin typeface="Arial"/>
                          <a:ea typeface="Arial"/>
                        </a:rPr>
                        <a:t>1</a:t>
                      </a:r>
                      <a:endParaRPr lang="en-US" sz="1800" spc="-1" strike="noStrike">
                        <a:solidFill>
                          <a:srgbClr val="000000"/>
                        </a:solidFill>
                        <a:uFill>
                          <a:solidFill>
                            <a:srgbClr val="ffffff"/>
                          </a:solidFill>
                        </a:uFill>
                        <a:latin typeface="Arial"/>
                      </a:endParaRPr>
                    </a:p>
                  </a:txBody>
                  <a:tcPr marL="91080" marR="91080">
                    <a:lnL w="9360">
                      <a:solidFill>
                        <a:srgbClr val="000000"/>
                      </a:solidFill>
                    </a:lnL>
                    <a:lnR w="9360">
                      <a:solidFill>
                        <a:srgbClr val="000000"/>
                      </a:solidFill>
                    </a:lnR>
                    <a:lnT w="9360">
                      <a:solidFill>
                        <a:srgbClr val="000000"/>
                      </a:solidFill>
                    </a:lnT>
                    <a:lnB w="9360">
                      <a:solidFill>
                        <a:srgbClr val="000000"/>
                      </a:solidFill>
                    </a:lnB>
                    <a:solidFill>
                      <a:srgbClr val="729fcf"/>
                    </a:solidFill>
                  </a:tcPr>
                </a:tc>
              </a:tr>
              <a:tr h="382320">
                <a:tc>
                  <a:txBody>
                    <a:bodyPr lIns="91080" rIns="91080" tIns="91080" bIns="91080"/>
                    <a:p>
                      <a:pPr algn="ctr">
                        <a:lnSpc>
                          <a:spcPct val="100000"/>
                        </a:lnSpc>
                      </a:pPr>
                      <a:r>
                        <a:rPr lang="en-US" sz="1400" spc="-1" strike="noStrike">
                          <a:solidFill>
                            <a:srgbClr val="000000"/>
                          </a:solidFill>
                          <a:uFill>
                            <a:solidFill>
                              <a:srgbClr val="ffffff"/>
                            </a:solidFill>
                          </a:uFill>
                          <a:latin typeface="Arial"/>
                          <a:ea typeface="Arial"/>
                        </a:rPr>
                        <a:t>cat eat cats</a:t>
                      </a:r>
                      <a:endParaRPr lang="en-US" sz="1800" spc="-1" strike="noStrike">
                        <a:solidFill>
                          <a:srgbClr val="000000"/>
                        </a:solidFill>
                        <a:uFill>
                          <a:solidFill>
                            <a:srgbClr val="ffffff"/>
                          </a:solidFill>
                        </a:uFill>
                        <a:latin typeface="Arial"/>
                      </a:endParaRPr>
                    </a:p>
                  </a:txBody>
                  <a:tcPr marL="91080" marR="91080">
                    <a:lnL w="9360">
                      <a:solidFill>
                        <a:srgbClr val="9e9e9e"/>
                      </a:solidFill>
                    </a:lnL>
                    <a:lnR w="9360">
                      <a:solidFill>
                        <a:srgbClr val="000000"/>
                      </a:solidFill>
                    </a:lnR>
                    <a:lnT w="9360">
                      <a:solidFill>
                        <a:srgbClr val="9e9e9e"/>
                      </a:solidFill>
                    </a:lnT>
                    <a:lnB w="9360">
                      <a:solidFill>
                        <a:srgbClr val="9e9e9e"/>
                      </a:solidFill>
                    </a:lnB>
                    <a:solidFill>
                      <a:srgbClr val="729fcf"/>
                    </a:solidFill>
                  </a:tcPr>
                </a:tc>
                <a:tc>
                  <a:txBody>
                    <a:bodyPr lIns="91080" rIns="91080" tIns="91080" bIns="91080"/>
                    <a:p>
                      <a:pPr algn="ctr">
                        <a:lnSpc>
                          <a:spcPct val="100000"/>
                        </a:lnSpc>
                      </a:pPr>
                      <a:r>
                        <a:rPr lang="en-US" sz="1400" spc="-1" strike="noStrike">
                          <a:solidFill>
                            <a:srgbClr val="000000"/>
                          </a:solidFill>
                          <a:uFill>
                            <a:solidFill>
                              <a:srgbClr val="ffffff"/>
                            </a:solidFill>
                          </a:uFill>
                          <a:latin typeface="Arial"/>
                          <a:ea typeface="Arial"/>
                        </a:rPr>
                        <a:t>2</a:t>
                      </a:r>
                      <a:endParaRPr lang="en-US" sz="1800" spc="-1" strike="noStrike">
                        <a:solidFill>
                          <a:srgbClr val="000000"/>
                        </a:solidFill>
                        <a:uFill>
                          <a:solidFill>
                            <a:srgbClr val="ffffff"/>
                          </a:solidFill>
                        </a:uFill>
                        <a:latin typeface="Arial"/>
                      </a:endParaRPr>
                    </a:p>
                  </a:txBody>
                  <a:tcPr marL="91080" marR="91080">
                    <a:lnL w="9360">
                      <a:solidFill>
                        <a:srgbClr val="000000"/>
                      </a:solidFill>
                    </a:lnL>
                    <a:lnR w="9360">
                      <a:solidFill>
                        <a:srgbClr val="000000"/>
                      </a:solidFill>
                    </a:lnR>
                    <a:lnT w="9360">
                      <a:solidFill>
                        <a:srgbClr val="000000"/>
                      </a:solidFill>
                    </a:lnT>
                    <a:lnB w="9360">
                      <a:solidFill>
                        <a:srgbClr val="000000"/>
                      </a:solidFill>
                    </a:lnB>
                    <a:solidFill>
                      <a:srgbClr val="729fcf"/>
                    </a:solidFill>
                  </a:tcPr>
                </a:tc>
                <a:tc>
                  <a:txBody>
                    <a:bodyPr lIns="91080" rIns="91080" tIns="91080" bIns="91080"/>
                    <a:p>
                      <a:pPr algn="ctr">
                        <a:lnSpc>
                          <a:spcPct val="100000"/>
                        </a:lnSpc>
                      </a:pPr>
                      <a:r>
                        <a:rPr lang="en-US" sz="1400" spc="-1" strike="noStrike">
                          <a:solidFill>
                            <a:srgbClr val="000000"/>
                          </a:solidFill>
                          <a:uFill>
                            <a:solidFill>
                              <a:srgbClr val="ffffff"/>
                            </a:solidFill>
                          </a:uFill>
                          <a:latin typeface="Arial"/>
                          <a:ea typeface="Arial"/>
                        </a:rPr>
                        <a:t>0</a:t>
                      </a:r>
                      <a:endParaRPr lang="en-US" sz="1800" spc="-1" strike="noStrike">
                        <a:solidFill>
                          <a:srgbClr val="000000"/>
                        </a:solidFill>
                        <a:uFill>
                          <a:solidFill>
                            <a:srgbClr val="ffffff"/>
                          </a:solidFill>
                        </a:uFill>
                        <a:latin typeface="Arial"/>
                      </a:endParaRPr>
                    </a:p>
                  </a:txBody>
                  <a:tcPr marL="91080" marR="91080">
                    <a:lnL w="9360">
                      <a:solidFill>
                        <a:srgbClr val="000000"/>
                      </a:solidFill>
                    </a:lnL>
                    <a:lnR w="9360">
                      <a:solidFill>
                        <a:srgbClr val="000000"/>
                      </a:solidFill>
                    </a:lnR>
                    <a:lnT w="9360">
                      <a:solidFill>
                        <a:srgbClr val="000000"/>
                      </a:solidFill>
                    </a:lnT>
                    <a:lnB w="9360">
                      <a:solidFill>
                        <a:srgbClr val="000000"/>
                      </a:solidFill>
                    </a:lnB>
                    <a:solidFill>
                      <a:srgbClr val="729fcf"/>
                    </a:solidFill>
                  </a:tcPr>
                </a:tc>
                <a:tc>
                  <a:txBody>
                    <a:bodyPr lIns="91080" rIns="91080" tIns="91080" bIns="91080"/>
                    <a:p>
                      <a:pPr algn="ctr">
                        <a:lnSpc>
                          <a:spcPct val="100000"/>
                        </a:lnSpc>
                      </a:pPr>
                      <a:r>
                        <a:rPr lang="en-US" sz="1400" spc="-1" strike="noStrike">
                          <a:solidFill>
                            <a:srgbClr val="000000"/>
                          </a:solidFill>
                          <a:uFill>
                            <a:solidFill>
                              <a:srgbClr val="ffffff"/>
                            </a:solidFill>
                          </a:uFill>
                          <a:latin typeface="Arial"/>
                          <a:ea typeface="Arial"/>
                        </a:rPr>
                        <a:t>0</a:t>
                      </a:r>
                      <a:endParaRPr lang="en-US" sz="1800" spc="-1" strike="noStrike">
                        <a:solidFill>
                          <a:srgbClr val="000000"/>
                        </a:solidFill>
                        <a:uFill>
                          <a:solidFill>
                            <a:srgbClr val="ffffff"/>
                          </a:solidFill>
                        </a:uFill>
                        <a:latin typeface="Arial"/>
                      </a:endParaRPr>
                    </a:p>
                  </a:txBody>
                  <a:tcPr marL="91080" marR="91080">
                    <a:lnL w="9360">
                      <a:solidFill>
                        <a:srgbClr val="000000"/>
                      </a:solidFill>
                    </a:lnL>
                    <a:lnR w="9360">
                      <a:solidFill>
                        <a:srgbClr val="000000"/>
                      </a:solidFill>
                    </a:lnR>
                    <a:lnT w="9360">
                      <a:solidFill>
                        <a:srgbClr val="000000"/>
                      </a:solidFill>
                    </a:lnT>
                    <a:lnB w="9360">
                      <a:solidFill>
                        <a:srgbClr val="000000"/>
                      </a:solidFill>
                    </a:lnB>
                    <a:solidFill>
                      <a:srgbClr val="729fcf"/>
                    </a:solidFill>
                  </a:tcPr>
                </a:tc>
                <a:tc>
                  <a:txBody>
                    <a:bodyPr lIns="91080" rIns="91080" tIns="91080" bIns="91080"/>
                    <a:p>
                      <a:pPr algn="ctr">
                        <a:lnSpc>
                          <a:spcPct val="100000"/>
                        </a:lnSpc>
                      </a:pPr>
                      <a:r>
                        <a:rPr lang="en-US" sz="1400" spc="-1" strike="noStrike">
                          <a:solidFill>
                            <a:srgbClr val="000000"/>
                          </a:solidFill>
                          <a:uFill>
                            <a:solidFill>
                              <a:srgbClr val="ffffff"/>
                            </a:solidFill>
                          </a:uFill>
                          <a:latin typeface="Arial"/>
                          <a:ea typeface="Arial"/>
                        </a:rPr>
                        <a:t>0</a:t>
                      </a:r>
                      <a:endParaRPr lang="en-US" sz="1800" spc="-1" strike="noStrike">
                        <a:solidFill>
                          <a:srgbClr val="000000"/>
                        </a:solidFill>
                        <a:uFill>
                          <a:solidFill>
                            <a:srgbClr val="ffffff"/>
                          </a:solidFill>
                        </a:uFill>
                        <a:latin typeface="Arial"/>
                      </a:endParaRPr>
                    </a:p>
                  </a:txBody>
                  <a:tcPr marL="91080" marR="91080">
                    <a:lnL w="9360">
                      <a:solidFill>
                        <a:srgbClr val="000000"/>
                      </a:solidFill>
                    </a:lnL>
                    <a:lnR w="9360">
                      <a:solidFill>
                        <a:srgbClr val="000000"/>
                      </a:solidFill>
                    </a:lnR>
                    <a:lnT w="9360">
                      <a:solidFill>
                        <a:srgbClr val="000000"/>
                      </a:solidFill>
                    </a:lnT>
                    <a:lnB w="9360">
                      <a:solidFill>
                        <a:srgbClr val="000000"/>
                      </a:solidFill>
                    </a:lnB>
                    <a:solidFill>
                      <a:srgbClr val="729fcf"/>
                    </a:solidFill>
                  </a:tcPr>
                </a:tc>
                <a:tc>
                  <a:txBody>
                    <a:bodyPr lIns="91080" rIns="91080" tIns="91080" bIns="91080"/>
                    <a:p>
                      <a:pPr algn="ctr">
                        <a:lnSpc>
                          <a:spcPct val="100000"/>
                        </a:lnSpc>
                      </a:pPr>
                      <a:r>
                        <a:rPr lang="en-US" sz="1400" spc="-1" strike="noStrike">
                          <a:solidFill>
                            <a:srgbClr val="000000"/>
                          </a:solidFill>
                          <a:uFill>
                            <a:solidFill>
                              <a:srgbClr val="ffffff"/>
                            </a:solidFill>
                          </a:uFill>
                          <a:latin typeface="Arial"/>
                          <a:ea typeface="Arial"/>
                        </a:rPr>
                        <a:t>1</a:t>
                      </a:r>
                      <a:endParaRPr lang="en-US" sz="1800" spc="-1" strike="noStrike">
                        <a:solidFill>
                          <a:srgbClr val="000000"/>
                        </a:solidFill>
                        <a:uFill>
                          <a:solidFill>
                            <a:srgbClr val="ffffff"/>
                          </a:solidFill>
                        </a:uFill>
                        <a:latin typeface="Arial"/>
                      </a:endParaRPr>
                    </a:p>
                  </a:txBody>
                  <a:tcPr marL="91080" marR="91080">
                    <a:lnL w="9360">
                      <a:solidFill>
                        <a:srgbClr val="000000"/>
                      </a:solidFill>
                    </a:lnL>
                    <a:lnR w="9360">
                      <a:solidFill>
                        <a:srgbClr val="000000"/>
                      </a:solidFill>
                    </a:lnR>
                    <a:lnT w="9360">
                      <a:solidFill>
                        <a:srgbClr val="000000"/>
                      </a:solidFill>
                    </a:lnT>
                    <a:lnB w="9360">
                      <a:solidFill>
                        <a:srgbClr val="000000"/>
                      </a:solidFill>
                    </a:lnB>
                    <a:solidFill>
                      <a:srgbClr val="729fcf"/>
                    </a:solidFill>
                  </a:tcPr>
                </a:tc>
              </a:tr>
            </a:tbl>
          </a:graphicData>
        </a:graphic>
      </p:graphicFrame>
      <p:sp>
        <p:nvSpPr>
          <p:cNvPr id="258" name="CustomShape 5"/>
          <p:cNvSpPr/>
          <p:nvPr/>
        </p:nvSpPr>
        <p:spPr>
          <a:xfrm flipH="1">
            <a:off x="6071400" y="2575440"/>
            <a:ext cx="956880" cy="497160"/>
          </a:xfrm>
          <a:custGeom>
            <a:avLst/>
            <a:gdLst/>
            <a:ahLst/>
            <a:rect l="l" t="t" r="r" b="b"/>
            <a:pathLst>
              <a:path w="21600" h="21600">
                <a:moveTo>
                  <a:pt x="0" y="0"/>
                </a:moveTo>
                <a:lnTo>
                  <a:pt x="21600" y="21600"/>
                </a:lnTo>
              </a:path>
            </a:pathLst>
          </a:custGeom>
          <a:noFill/>
          <a:ln w="19080">
            <a:solidFill>
              <a:schemeClr val="dk2"/>
            </a:solidFill>
            <a:round/>
            <a:tailEnd len="lg" type="triangle" w="lg"/>
          </a:ln>
        </p:spPr>
        <p:style>
          <a:lnRef idx="0"/>
          <a:fillRef idx="0"/>
          <a:effectRef idx="0"/>
          <a:fontRef idx="minor"/>
        </p:style>
      </p:sp>
      <p:sp>
        <p:nvSpPr>
          <p:cNvPr id="259" name="CustomShape 6"/>
          <p:cNvSpPr/>
          <p:nvPr/>
        </p:nvSpPr>
        <p:spPr>
          <a:xfrm>
            <a:off x="6984000" y="2304720"/>
            <a:ext cx="1613160" cy="355680"/>
          </a:xfrm>
          <a:prstGeom prst="rect">
            <a:avLst/>
          </a:prstGeom>
          <a:noFill/>
          <a:ln>
            <a:noFill/>
          </a:ln>
        </p:spPr>
        <p:style>
          <a:lnRef idx="0"/>
          <a:fillRef idx="0"/>
          <a:effectRef idx="0"/>
          <a:fontRef idx="minor"/>
        </p:style>
        <p:txBody>
          <a:bodyPr tIns="91440" bIns="91440"/>
          <a:p>
            <a:pPr>
              <a:lnSpc>
                <a:spcPct val="100000"/>
              </a:lnSpc>
            </a:pPr>
            <a:r>
              <a:rPr lang="en-US" sz="1400" spc="-1" strike="noStrike">
                <a:solidFill>
                  <a:srgbClr val="000000"/>
                </a:solidFill>
                <a:uFill>
                  <a:solidFill>
                    <a:srgbClr val="ffffff"/>
                  </a:solidFill>
                </a:uFill>
                <a:latin typeface="Arial"/>
                <a:ea typeface="Arial"/>
              </a:rPr>
              <a:t>document-term</a:t>
            </a:r>
            <a:endParaRPr lang="en-US" sz="1800" spc="-1" strike="noStrike">
              <a:solidFill>
                <a:srgbClr val="000000"/>
              </a:solidFill>
              <a:uFill>
                <a:solidFill>
                  <a:srgbClr val="ffffff"/>
                </a:solidFill>
              </a:uFill>
              <a:latin typeface="Arial"/>
            </a:endParaRPr>
          </a:p>
          <a:p>
            <a:pPr>
              <a:lnSpc>
                <a:spcPct val="100000"/>
              </a:lnSpc>
            </a:pPr>
            <a:r>
              <a:rPr lang="en-US" sz="1400" spc="-1" strike="noStrike">
                <a:solidFill>
                  <a:srgbClr val="000000"/>
                </a:solidFill>
                <a:uFill>
                  <a:solidFill>
                    <a:srgbClr val="ffffff"/>
                  </a:solidFill>
                </a:uFill>
                <a:latin typeface="Arial"/>
                <a:ea typeface="Arial"/>
              </a:rPr>
              <a:t>matrix</a:t>
            </a:r>
            <a:endParaRPr lang="en-US" sz="1800" spc="-1" strike="noStrike">
              <a:solidFill>
                <a:srgbClr val="000000"/>
              </a:solidFill>
              <a:uFill>
                <a:solidFill>
                  <a:srgbClr val="ffffff"/>
                </a:solidFill>
              </a:uFill>
              <a:latin typeface="Arial"/>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60" name="TextShape 1"/>
          <p:cNvSpPr txBox="1"/>
          <p:nvPr/>
        </p:nvSpPr>
        <p:spPr>
          <a:xfrm>
            <a:off x="457200" y="205920"/>
            <a:ext cx="8229240" cy="857160"/>
          </a:xfrm>
          <a:prstGeom prst="rect">
            <a:avLst/>
          </a:prstGeom>
          <a:noFill/>
          <a:ln>
            <a:noFill/>
          </a:ln>
        </p:spPr>
        <p:txBody>
          <a:bodyPr tIns="91440" bIns="91440" anchor="b"/>
          <a:p>
            <a:pPr>
              <a:lnSpc>
                <a:spcPct val="100000"/>
              </a:lnSpc>
            </a:pPr>
            <a:r>
              <a:rPr b="1" lang="en-US" sz="3600" spc="-1" strike="noStrike">
                <a:solidFill>
                  <a:srgbClr val="ffffff"/>
                </a:solidFill>
                <a:uFill>
                  <a:solidFill>
                    <a:srgbClr val="ffffff"/>
                  </a:solidFill>
                </a:uFill>
                <a:latin typeface="Arial"/>
                <a:ea typeface="Arial"/>
              </a:rPr>
              <a:t>Latent Semantic Analysis</a:t>
            </a:r>
            <a:endParaRPr lang="en-US" sz="1400" spc="-1" strike="noStrike">
              <a:solidFill>
                <a:srgbClr val="000000"/>
              </a:solidFill>
              <a:uFill>
                <a:solidFill>
                  <a:srgbClr val="ffffff"/>
                </a:solidFill>
              </a:uFill>
              <a:latin typeface="Arial"/>
            </a:endParaRPr>
          </a:p>
        </p:txBody>
      </p:sp>
      <p:sp>
        <p:nvSpPr>
          <p:cNvPr id="261" name="TextShape 2"/>
          <p:cNvSpPr txBox="1"/>
          <p:nvPr/>
        </p:nvSpPr>
        <p:spPr>
          <a:xfrm>
            <a:off x="457200" y="1200240"/>
            <a:ext cx="8229240" cy="3725280"/>
          </a:xfrm>
          <a:prstGeom prst="rect">
            <a:avLst/>
          </a:prstGeom>
          <a:noFill/>
          <a:ln>
            <a:noFill/>
          </a:ln>
        </p:spPr>
        <p:txBody>
          <a:bodyPr tIns="91440" bIns="91440"/>
          <a:p>
            <a:pPr>
              <a:lnSpc>
                <a:spcPct val="100000"/>
              </a:lnSpc>
            </a:pPr>
            <a:r>
              <a:rPr lang="en-US" sz="2400" spc="-1" strike="noStrike">
                <a:solidFill>
                  <a:srgbClr val="000000"/>
                </a:solidFill>
                <a:uFill>
                  <a:solidFill>
                    <a:srgbClr val="ffffff"/>
                  </a:solidFill>
                </a:uFill>
                <a:latin typeface="Arial"/>
                <a:ea typeface="Arial"/>
              </a:rPr>
              <a:t>Idea: Compute the singular value decomposition (SVD) of the document-term matrix. Singular values correspond to words that commonly appear together, which oftentimes correspond to our notion of a topic.</a:t>
            </a:r>
            <a:endParaRPr lang="en-US" sz="1400" spc="-1" strike="noStrike">
              <a:solidFill>
                <a:srgbClr val="000000"/>
              </a:solidFill>
              <a:uFill>
                <a:solidFill>
                  <a:srgbClr val="ffffff"/>
                </a:solidFill>
              </a:uFill>
              <a:latin typeface="Arial"/>
            </a:endParaRPr>
          </a:p>
          <a:p>
            <a:pPr>
              <a:lnSpc>
                <a:spcPct val="100000"/>
              </a:lnSpc>
            </a:pPr>
            <a:endParaRPr lang="en-US" sz="1400" spc="-1" strike="noStrike">
              <a:solidFill>
                <a:srgbClr val="000000"/>
              </a:solidFill>
              <a:uFill>
                <a:solidFill>
                  <a:srgbClr val="ffffff"/>
                </a:solidFill>
              </a:uFill>
              <a:latin typeface="Arial"/>
            </a:endParaRPr>
          </a:p>
          <a:p>
            <a:pPr>
              <a:lnSpc>
                <a:spcPct val="100000"/>
              </a:lnSpc>
            </a:pPr>
            <a:r>
              <a:rPr lang="en-US" sz="2400" spc="-1" strike="noStrike">
                <a:solidFill>
                  <a:srgbClr val="000000"/>
                </a:solidFill>
                <a:uFill>
                  <a:solidFill>
                    <a:srgbClr val="ffffff"/>
                  </a:solidFill>
                </a:uFill>
                <a:latin typeface="Arial"/>
                <a:ea typeface="Arial"/>
              </a:rPr>
              <a:t>This is called latent semantic analysis.</a:t>
            </a:r>
            <a:endParaRPr lang="en-US" sz="1400" spc="-1" strike="noStrike">
              <a:solidFill>
                <a:srgbClr val="000000"/>
              </a:solidFill>
              <a:uFill>
                <a:solidFill>
                  <a:srgbClr val="ffffff"/>
                </a:solidFill>
              </a:uFill>
              <a:latin typeface="Arial"/>
            </a:endParaRPr>
          </a:p>
          <a:p>
            <a:pPr>
              <a:lnSpc>
                <a:spcPct val="100000"/>
              </a:lnSpc>
            </a:pPr>
            <a:r>
              <a:rPr lang="en-US" sz="2400" spc="-1" strike="noStrike">
                <a:solidFill>
                  <a:srgbClr val="000000"/>
                </a:solidFill>
                <a:uFill>
                  <a:solidFill>
                    <a:srgbClr val="ffffff"/>
                  </a:solidFill>
                </a:uFill>
                <a:latin typeface="Arial"/>
                <a:ea typeface="Arial"/>
              </a:rPr>
              <a:t>Represent each document as coefficients of top-k singular vectors.</a:t>
            </a:r>
            <a:endParaRPr lang="en-US" sz="1400" spc="-1" strike="noStrike">
              <a:solidFill>
                <a:srgbClr val="000000"/>
              </a:solidFill>
              <a:uFill>
                <a:solidFill>
                  <a:srgbClr val="ffffff"/>
                </a:solidFill>
              </a:uFill>
              <a:latin typeface="Arial"/>
            </a:endParaRPr>
          </a:p>
        </p:txBody>
      </p:sp>
      <p:sp>
        <p:nvSpPr>
          <p:cNvPr id="262" name="TextShape 3"/>
          <p:cNvSpPr txBox="1"/>
          <p:nvPr/>
        </p:nvSpPr>
        <p:spPr>
          <a:xfrm>
            <a:off x="8556840" y="4749840"/>
            <a:ext cx="548280" cy="393120"/>
          </a:xfrm>
          <a:prstGeom prst="rect">
            <a:avLst/>
          </a:prstGeom>
          <a:noFill/>
          <a:ln>
            <a:noFill/>
          </a:ln>
        </p:spPr>
        <p:txBody>
          <a:bodyPr tIns="91440" bIns="91440" anchor="ctr"/>
          <a:p>
            <a:pPr algn="r">
              <a:lnSpc>
                <a:spcPct val="100000"/>
              </a:lnSpc>
            </a:pPr>
            <a:fld id="{3D9EFB77-A67C-4D2A-969B-2E01A7F8EFD9}" type="slidenum">
              <a:rPr lang="en-US" sz="1300" spc="-1" strike="noStrike">
                <a:solidFill>
                  <a:srgbClr val="2388db"/>
                </a:solidFill>
                <a:uFill>
                  <a:solidFill>
                    <a:srgbClr val="ffffff"/>
                  </a:solidFill>
                </a:uFill>
                <a:latin typeface="Arial"/>
                <a:ea typeface="Arial"/>
              </a:rPr>
              <a:t>&lt;number&gt;</a:t>
            </a:fld>
            <a:endParaRPr lang="en-US" sz="1400" spc="-1" strike="noStrike">
              <a:solidFill>
                <a:srgbClr val="000000"/>
              </a:solidFill>
              <a:uFill>
                <a:solidFill>
                  <a:srgbClr val="ffffff"/>
                </a:solidFill>
              </a:uFill>
              <a:latin typeface="Times New Roman"/>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63" name="TextShape 1"/>
          <p:cNvSpPr txBox="1"/>
          <p:nvPr/>
        </p:nvSpPr>
        <p:spPr>
          <a:xfrm>
            <a:off x="457200" y="205920"/>
            <a:ext cx="8229240" cy="857160"/>
          </a:xfrm>
          <a:prstGeom prst="rect">
            <a:avLst/>
          </a:prstGeom>
          <a:noFill/>
          <a:ln>
            <a:noFill/>
          </a:ln>
        </p:spPr>
        <p:txBody>
          <a:bodyPr tIns="91440" bIns="91440" anchor="b"/>
          <a:p>
            <a:pPr>
              <a:lnSpc>
                <a:spcPct val="100000"/>
              </a:lnSpc>
            </a:pPr>
            <a:r>
              <a:rPr b="1" lang="en-US" sz="3600" spc="-1" strike="noStrike">
                <a:solidFill>
                  <a:srgbClr val="ffffff"/>
                </a:solidFill>
                <a:uFill>
                  <a:solidFill>
                    <a:srgbClr val="ffffff"/>
                  </a:solidFill>
                </a:uFill>
                <a:latin typeface="Arial"/>
                <a:ea typeface="Arial"/>
              </a:rPr>
              <a:t>Clustering</a:t>
            </a:r>
            <a:endParaRPr lang="en-US" sz="1400" spc="-1" strike="noStrike">
              <a:solidFill>
                <a:srgbClr val="000000"/>
              </a:solidFill>
              <a:uFill>
                <a:solidFill>
                  <a:srgbClr val="ffffff"/>
                </a:solidFill>
              </a:uFill>
              <a:latin typeface="Arial"/>
            </a:endParaRPr>
          </a:p>
        </p:txBody>
      </p:sp>
      <p:sp>
        <p:nvSpPr>
          <p:cNvPr id="264" name="TextShape 2"/>
          <p:cNvSpPr txBox="1"/>
          <p:nvPr/>
        </p:nvSpPr>
        <p:spPr>
          <a:xfrm>
            <a:off x="457200" y="1200240"/>
            <a:ext cx="8229240" cy="3725280"/>
          </a:xfrm>
          <a:prstGeom prst="rect">
            <a:avLst/>
          </a:prstGeom>
          <a:noFill/>
          <a:ln>
            <a:noFill/>
          </a:ln>
        </p:spPr>
        <p:txBody>
          <a:bodyPr tIns="91440" bIns="91440"/>
          <a:p>
            <a:pPr>
              <a:lnSpc>
                <a:spcPct val="100000"/>
              </a:lnSpc>
            </a:pPr>
            <a:r>
              <a:rPr lang="en-US" sz="2400" spc="-1" strike="noStrike">
                <a:solidFill>
                  <a:srgbClr val="000000"/>
                </a:solidFill>
                <a:uFill>
                  <a:solidFill>
                    <a:srgbClr val="ffffff"/>
                  </a:solidFill>
                </a:uFill>
                <a:latin typeface="Arial"/>
                <a:ea typeface="Arial"/>
              </a:rPr>
              <a:t>Group data points based on some sort of similarity. Clustering is a very common unsupervised learning problem.</a:t>
            </a:r>
            <a:endParaRPr lang="en-US" sz="1400" spc="-1" strike="noStrike">
              <a:solidFill>
                <a:srgbClr val="000000"/>
              </a:solidFill>
              <a:uFill>
                <a:solidFill>
                  <a:srgbClr val="ffffff"/>
                </a:solidFill>
              </a:uFill>
              <a:latin typeface="Arial"/>
            </a:endParaRPr>
          </a:p>
          <a:p>
            <a:pPr>
              <a:lnSpc>
                <a:spcPct val="100000"/>
              </a:lnSpc>
            </a:pPr>
            <a:r>
              <a:rPr lang="en-US" sz="2400" spc="-1" strike="noStrike">
                <a:solidFill>
                  <a:srgbClr val="000000"/>
                </a:solidFill>
                <a:uFill>
                  <a:solidFill>
                    <a:srgbClr val="ffffff"/>
                  </a:solidFill>
                </a:uFill>
                <a:latin typeface="Arial"/>
                <a:ea typeface="Arial"/>
              </a:rPr>
              <a:t>Many variants of clustering:</a:t>
            </a:r>
            <a:endParaRPr lang="en-US" sz="1400" spc="-1" strike="noStrike">
              <a:solidFill>
                <a:srgbClr val="000000"/>
              </a:solidFill>
              <a:uFill>
                <a:solidFill>
                  <a:srgbClr val="ffffff"/>
                </a:solidFill>
              </a:uFill>
              <a:latin typeface="Arial"/>
            </a:endParaRPr>
          </a:p>
          <a:p>
            <a:pPr marL="457200" indent="-380520">
              <a:lnSpc>
                <a:spcPct val="100000"/>
              </a:lnSpc>
              <a:buClr>
                <a:srgbClr val="000000"/>
              </a:buClr>
              <a:buFont typeface="Arial"/>
              <a:buChar char="●"/>
            </a:pPr>
            <a:r>
              <a:rPr lang="en-US" sz="2400" spc="-1" strike="noStrike">
                <a:solidFill>
                  <a:srgbClr val="000000"/>
                </a:solidFill>
                <a:uFill>
                  <a:solidFill>
                    <a:srgbClr val="ffffff"/>
                  </a:solidFill>
                </a:uFill>
                <a:latin typeface="Arial"/>
                <a:ea typeface="Arial"/>
              </a:rPr>
              <a:t>hard/soft</a:t>
            </a:r>
            <a:endParaRPr lang="en-US" sz="1400" spc="-1" strike="noStrike">
              <a:solidFill>
                <a:srgbClr val="000000"/>
              </a:solidFill>
              <a:uFill>
                <a:solidFill>
                  <a:srgbClr val="ffffff"/>
                </a:solidFill>
              </a:uFill>
              <a:latin typeface="Arial"/>
            </a:endParaRPr>
          </a:p>
          <a:p>
            <a:pPr marL="457200" indent="-380520">
              <a:lnSpc>
                <a:spcPct val="100000"/>
              </a:lnSpc>
              <a:buClr>
                <a:srgbClr val="000000"/>
              </a:buClr>
              <a:buFont typeface="Arial"/>
              <a:buChar char="●"/>
            </a:pPr>
            <a:r>
              <a:rPr lang="en-US" sz="2400" spc="-1" strike="noStrike">
                <a:solidFill>
                  <a:srgbClr val="000000"/>
                </a:solidFill>
                <a:uFill>
                  <a:solidFill>
                    <a:srgbClr val="ffffff"/>
                  </a:solidFill>
                </a:uFill>
                <a:latin typeface="Arial"/>
                <a:ea typeface="Arial"/>
              </a:rPr>
              <a:t>hierarchical</a:t>
            </a:r>
            <a:endParaRPr lang="en-US" sz="1400" spc="-1" strike="noStrike">
              <a:solidFill>
                <a:srgbClr val="000000"/>
              </a:solidFill>
              <a:uFill>
                <a:solidFill>
                  <a:srgbClr val="ffffff"/>
                </a:solidFill>
              </a:uFill>
              <a:latin typeface="Arial"/>
            </a:endParaRPr>
          </a:p>
          <a:p>
            <a:pPr marL="457200" indent="-380520">
              <a:lnSpc>
                <a:spcPct val="100000"/>
              </a:lnSpc>
              <a:buClr>
                <a:srgbClr val="000000"/>
              </a:buClr>
              <a:buFont typeface="Arial"/>
              <a:buChar char="●"/>
            </a:pPr>
            <a:r>
              <a:rPr lang="en-US" sz="2400" spc="-1" strike="noStrike">
                <a:solidFill>
                  <a:srgbClr val="000000"/>
                </a:solidFill>
                <a:uFill>
                  <a:solidFill>
                    <a:srgbClr val="ffffff"/>
                  </a:solidFill>
                </a:uFill>
                <a:latin typeface="Arial"/>
                <a:ea typeface="Arial"/>
              </a:rPr>
              <a:t>centroid</a:t>
            </a:r>
            <a:endParaRPr lang="en-US" sz="1400" spc="-1" strike="noStrike">
              <a:solidFill>
                <a:srgbClr val="000000"/>
              </a:solidFill>
              <a:uFill>
                <a:solidFill>
                  <a:srgbClr val="ffffff"/>
                </a:solidFill>
              </a:uFill>
              <a:latin typeface="Arial"/>
            </a:endParaRPr>
          </a:p>
          <a:p>
            <a:pPr marL="457200" indent="-380520">
              <a:lnSpc>
                <a:spcPct val="100000"/>
              </a:lnSpc>
              <a:buClr>
                <a:srgbClr val="000000"/>
              </a:buClr>
              <a:buFont typeface="Arial"/>
              <a:buChar char="●"/>
            </a:pPr>
            <a:r>
              <a:rPr lang="en-US" sz="2400" spc="-1" strike="noStrike">
                <a:solidFill>
                  <a:srgbClr val="000000"/>
                </a:solidFill>
                <a:uFill>
                  <a:solidFill>
                    <a:srgbClr val="ffffff"/>
                  </a:solidFill>
                </a:uFill>
                <a:latin typeface="Arial"/>
                <a:ea typeface="Arial"/>
              </a:rPr>
              <a:t>distribution (Gaussian mixture models)</a:t>
            </a:r>
            <a:endParaRPr lang="en-US" sz="1400" spc="-1" strike="noStrike">
              <a:solidFill>
                <a:srgbClr val="000000"/>
              </a:solidFill>
              <a:uFill>
                <a:solidFill>
                  <a:srgbClr val="ffffff"/>
                </a:solidFill>
              </a:uFill>
              <a:latin typeface="Arial"/>
            </a:endParaRPr>
          </a:p>
          <a:p>
            <a:pPr marL="457200" indent="-380520">
              <a:lnSpc>
                <a:spcPct val="100000"/>
              </a:lnSpc>
              <a:buClr>
                <a:srgbClr val="000000"/>
              </a:buClr>
              <a:buFont typeface="Arial"/>
              <a:buChar char="●"/>
            </a:pPr>
            <a:r>
              <a:rPr lang="en-US" sz="2400" spc="-1" strike="noStrike">
                <a:solidFill>
                  <a:srgbClr val="000000"/>
                </a:solidFill>
                <a:uFill>
                  <a:solidFill>
                    <a:srgbClr val="ffffff"/>
                  </a:solidFill>
                </a:uFill>
                <a:latin typeface="Arial"/>
                <a:ea typeface="Arial"/>
              </a:rPr>
              <a:t>density</a:t>
            </a:r>
            <a:endParaRPr lang="en-US" sz="1400" spc="-1" strike="noStrike">
              <a:solidFill>
                <a:srgbClr val="000000"/>
              </a:solidFill>
              <a:uFill>
                <a:solidFill>
                  <a:srgbClr val="ffffff"/>
                </a:solidFill>
              </a:uFill>
              <a:latin typeface="Arial"/>
            </a:endParaRPr>
          </a:p>
        </p:txBody>
      </p:sp>
      <p:sp>
        <p:nvSpPr>
          <p:cNvPr id="265" name="TextShape 3"/>
          <p:cNvSpPr txBox="1"/>
          <p:nvPr/>
        </p:nvSpPr>
        <p:spPr>
          <a:xfrm>
            <a:off x="8556840" y="4749840"/>
            <a:ext cx="548280" cy="393120"/>
          </a:xfrm>
          <a:prstGeom prst="rect">
            <a:avLst/>
          </a:prstGeom>
          <a:noFill/>
          <a:ln>
            <a:noFill/>
          </a:ln>
        </p:spPr>
        <p:txBody>
          <a:bodyPr tIns="91440" bIns="91440" anchor="ctr"/>
          <a:p>
            <a:pPr algn="r">
              <a:lnSpc>
                <a:spcPct val="100000"/>
              </a:lnSpc>
            </a:pPr>
            <a:fld id="{0C74A529-93D3-4BCB-A992-5004F77D4470}" type="slidenum">
              <a:rPr lang="en-US" sz="1300" spc="-1" strike="noStrike">
                <a:solidFill>
                  <a:srgbClr val="2388db"/>
                </a:solidFill>
                <a:uFill>
                  <a:solidFill>
                    <a:srgbClr val="ffffff"/>
                  </a:solidFill>
                </a:uFill>
                <a:latin typeface="Arial"/>
                <a:ea typeface="Arial"/>
              </a:rPr>
              <a:t>&lt;number&gt;</a:t>
            </a:fld>
            <a:endParaRPr lang="en-US" sz="1400" spc="-1" strike="noStrike">
              <a:solidFill>
                <a:srgbClr val="000000"/>
              </a:solidFill>
              <a:uFill>
                <a:solidFill>
                  <a:srgbClr val="ffffff"/>
                </a:solidFill>
              </a:uFill>
              <a:latin typeface="Times New Roman"/>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66" name="TextShape 1"/>
          <p:cNvSpPr txBox="1"/>
          <p:nvPr/>
        </p:nvSpPr>
        <p:spPr>
          <a:xfrm>
            <a:off x="457200" y="205920"/>
            <a:ext cx="8229240" cy="857160"/>
          </a:xfrm>
          <a:prstGeom prst="rect">
            <a:avLst/>
          </a:prstGeom>
          <a:noFill/>
          <a:ln>
            <a:noFill/>
          </a:ln>
        </p:spPr>
        <p:txBody>
          <a:bodyPr tIns="91440" bIns="91440" anchor="b"/>
          <a:p>
            <a:pPr>
              <a:lnSpc>
                <a:spcPct val="100000"/>
              </a:lnSpc>
            </a:pPr>
            <a:r>
              <a:rPr b="1" lang="en-US" sz="3600" spc="-1" strike="noStrike">
                <a:solidFill>
                  <a:srgbClr val="ffffff"/>
                </a:solidFill>
                <a:uFill>
                  <a:solidFill>
                    <a:srgbClr val="ffffff"/>
                  </a:solidFill>
                </a:uFill>
                <a:latin typeface="Arial"/>
                <a:ea typeface="Arial"/>
              </a:rPr>
              <a:t>k</a:t>
            </a:r>
            <a:r>
              <a:rPr b="1" lang="en-US" sz="3600" spc="-1" strike="noStrike">
                <a:solidFill>
                  <a:srgbClr val="ffffff"/>
                </a:solidFill>
                <a:uFill>
                  <a:solidFill>
                    <a:srgbClr val="ffffff"/>
                  </a:solidFill>
                </a:uFill>
                <a:latin typeface="Arial"/>
                <a:ea typeface="Arial"/>
              </a:rPr>
              <a:t>-means Clustering</a:t>
            </a:r>
            <a:endParaRPr lang="en-US" sz="1400" spc="-1" strike="noStrike">
              <a:solidFill>
                <a:srgbClr val="000000"/>
              </a:solidFill>
              <a:uFill>
                <a:solidFill>
                  <a:srgbClr val="ffffff"/>
                </a:solidFill>
              </a:uFill>
              <a:latin typeface="Arial"/>
            </a:endParaRPr>
          </a:p>
        </p:txBody>
      </p:sp>
      <p:sp>
        <p:nvSpPr>
          <p:cNvPr id="267" name="TextShape 2"/>
          <p:cNvSpPr txBox="1"/>
          <p:nvPr/>
        </p:nvSpPr>
        <p:spPr>
          <a:xfrm>
            <a:off x="457200" y="1922400"/>
            <a:ext cx="8229240" cy="2649240"/>
          </a:xfrm>
          <a:prstGeom prst="rect">
            <a:avLst/>
          </a:prstGeom>
          <a:noFill/>
          <a:ln>
            <a:noFill/>
          </a:ln>
        </p:spPr>
        <p:txBody>
          <a:bodyPr tIns="91440" bIns="91440"/>
          <a:p>
            <a:pPr>
              <a:lnSpc>
                <a:spcPct val="100000"/>
              </a:lnSpc>
            </a:pPr>
            <a:r>
              <a:rPr lang="en-US" sz="1800" spc="-1" strike="noStrike">
                <a:solidFill>
                  <a:srgbClr val="000000"/>
                </a:solidFill>
                <a:uFill>
                  <a:solidFill>
                    <a:srgbClr val="ffffff"/>
                  </a:solidFill>
                </a:uFill>
                <a:latin typeface="Consolas"/>
                <a:ea typeface="Consolas"/>
              </a:rPr>
              <a:t>def k_means(data, k):</a:t>
            </a:r>
            <a:endParaRPr lang="en-US" sz="1400" spc="-1" strike="noStrike">
              <a:solidFill>
                <a:srgbClr val="000000"/>
              </a:solidFill>
              <a:uFill>
                <a:solidFill>
                  <a:srgbClr val="ffffff"/>
                </a:solidFill>
              </a:uFill>
              <a:latin typeface="Arial"/>
            </a:endParaRPr>
          </a:p>
          <a:p>
            <a:pPr>
              <a:lnSpc>
                <a:spcPct val="100000"/>
              </a:lnSpc>
            </a:pPr>
            <a:r>
              <a:rPr lang="en-US" sz="1800" spc="-1" strike="noStrike">
                <a:solidFill>
                  <a:srgbClr val="000000"/>
                </a:solidFill>
                <a:uFill>
                  <a:solidFill>
                    <a:srgbClr val="ffffff"/>
                  </a:solidFill>
                </a:uFill>
                <a:latin typeface="Consolas"/>
                <a:ea typeface="Consolas"/>
              </a:rPr>
              <a:t>	</a:t>
            </a:r>
            <a:r>
              <a:rPr lang="en-US" sz="1800" spc="-1" strike="noStrike">
                <a:solidFill>
                  <a:srgbClr val="000000"/>
                </a:solidFill>
                <a:uFill>
                  <a:solidFill>
                    <a:srgbClr val="ffffff"/>
                  </a:solidFill>
                </a:uFill>
                <a:latin typeface="Consolas"/>
                <a:ea typeface="Consolas"/>
              </a:rPr>
              <a:t>randomly initialize k “cluster centers”</a:t>
            </a:r>
            <a:endParaRPr lang="en-US" sz="1400" spc="-1" strike="noStrike">
              <a:solidFill>
                <a:srgbClr val="000000"/>
              </a:solidFill>
              <a:uFill>
                <a:solidFill>
                  <a:srgbClr val="ffffff"/>
                </a:solidFill>
              </a:uFill>
              <a:latin typeface="Arial"/>
            </a:endParaRPr>
          </a:p>
          <a:p>
            <a:pPr>
              <a:lnSpc>
                <a:spcPct val="100000"/>
              </a:lnSpc>
            </a:pPr>
            <a:r>
              <a:rPr lang="en-US" sz="1800" spc="-1" strike="noStrike">
                <a:solidFill>
                  <a:srgbClr val="000000"/>
                </a:solidFill>
                <a:uFill>
                  <a:solidFill>
                    <a:srgbClr val="ffffff"/>
                  </a:solidFill>
                </a:uFill>
                <a:latin typeface="Consolas"/>
                <a:ea typeface="Consolas"/>
              </a:rPr>
              <a:t>	</a:t>
            </a:r>
            <a:r>
              <a:rPr lang="en-US" sz="1800" spc="-1" strike="noStrike">
                <a:solidFill>
                  <a:srgbClr val="000000"/>
                </a:solidFill>
                <a:uFill>
                  <a:solidFill>
                    <a:srgbClr val="ffffff"/>
                  </a:solidFill>
                </a:uFill>
                <a:latin typeface="Consolas"/>
                <a:ea typeface="Consolas"/>
              </a:rPr>
              <a:t>while not converged:</a:t>
            </a:r>
            <a:endParaRPr lang="en-US" sz="1400" spc="-1" strike="noStrike">
              <a:solidFill>
                <a:srgbClr val="000000"/>
              </a:solidFill>
              <a:uFill>
                <a:solidFill>
                  <a:srgbClr val="ffffff"/>
                </a:solidFill>
              </a:uFill>
              <a:latin typeface="Arial"/>
            </a:endParaRPr>
          </a:p>
          <a:p>
            <a:pPr>
              <a:lnSpc>
                <a:spcPct val="100000"/>
              </a:lnSpc>
            </a:pPr>
            <a:r>
              <a:rPr lang="en-US" sz="1800" spc="-1" strike="noStrike">
                <a:solidFill>
                  <a:srgbClr val="000000"/>
                </a:solidFill>
                <a:uFill>
                  <a:solidFill>
                    <a:srgbClr val="ffffff"/>
                  </a:solidFill>
                </a:uFill>
                <a:latin typeface="Consolas"/>
                <a:ea typeface="Consolas"/>
              </a:rPr>
              <a:t>	</a:t>
            </a:r>
            <a:r>
              <a:rPr lang="en-US" sz="1800" spc="-1" strike="noStrike">
                <a:solidFill>
                  <a:srgbClr val="000000"/>
                </a:solidFill>
                <a:uFill>
                  <a:solidFill>
                    <a:srgbClr val="ffffff"/>
                  </a:solidFill>
                </a:uFill>
                <a:latin typeface="Consolas"/>
                <a:ea typeface="Consolas"/>
              </a:rPr>
              <a:t>	</a:t>
            </a:r>
            <a:r>
              <a:rPr lang="en-US" sz="1800" spc="-1" strike="noStrike">
                <a:solidFill>
                  <a:srgbClr val="000000"/>
                </a:solidFill>
                <a:uFill>
                  <a:solidFill>
                    <a:srgbClr val="ffffff"/>
                  </a:solidFill>
                </a:uFill>
                <a:latin typeface="Consolas"/>
                <a:ea typeface="Consolas"/>
              </a:rPr>
              <a:t>for each data point:</a:t>
            </a:r>
            <a:endParaRPr lang="en-US" sz="1400" spc="-1" strike="noStrike">
              <a:solidFill>
                <a:srgbClr val="000000"/>
              </a:solidFill>
              <a:uFill>
                <a:solidFill>
                  <a:srgbClr val="ffffff"/>
                </a:solidFill>
              </a:uFill>
              <a:latin typeface="Arial"/>
            </a:endParaRPr>
          </a:p>
          <a:p>
            <a:pPr>
              <a:lnSpc>
                <a:spcPct val="100000"/>
              </a:lnSpc>
            </a:pPr>
            <a:r>
              <a:rPr lang="en-US" sz="1800" spc="-1" strike="noStrike">
                <a:solidFill>
                  <a:srgbClr val="000000"/>
                </a:solidFill>
                <a:uFill>
                  <a:solidFill>
                    <a:srgbClr val="ffffff"/>
                  </a:solidFill>
                </a:uFill>
                <a:latin typeface="Consolas"/>
                <a:ea typeface="Consolas"/>
              </a:rPr>
              <a:t>	</a:t>
            </a:r>
            <a:r>
              <a:rPr lang="en-US" sz="1800" spc="-1" strike="noStrike">
                <a:solidFill>
                  <a:srgbClr val="000000"/>
                </a:solidFill>
                <a:uFill>
                  <a:solidFill>
                    <a:srgbClr val="ffffff"/>
                  </a:solidFill>
                </a:uFill>
                <a:latin typeface="Consolas"/>
                <a:ea typeface="Consolas"/>
              </a:rPr>
              <a:t>	</a:t>
            </a:r>
            <a:r>
              <a:rPr lang="en-US" sz="1800" spc="-1" strike="noStrike">
                <a:solidFill>
                  <a:srgbClr val="000000"/>
                </a:solidFill>
                <a:uFill>
                  <a:solidFill>
                    <a:srgbClr val="ffffff"/>
                  </a:solidFill>
                </a:uFill>
                <a:latin typeface="Consolas"/>
                <a:ea typeface="Consolas"/>
              </a:rPr>
              <a:t>	</a:t>
            </a:r>
            <a:r>
              <a:rPr lang="en-US" sz="1800" spc="-1" strike="noStrike">
                <a:solidFill>
                  <a:srgbClr val="000000"/>
                </a:solidFill>
                <a:uFill>
                  <a:solidFill>
                    <a:srgbClr val="ffffff"/>
                  </a:solidFill>
                </a:uFill>
                <a:latin typeface="Consolas"/>
                <a:ea typeface="Consolas"/>
              </a:rPr>
              <a:t>assign data point to closest cluster center</a:t>
            </a:r>
            <a:endParaRPr lang="en-US" sz="1400" spc="-1" strike="noStrike">
              <a:solidFill>
                <a:srgbClr val="000000"/>
              </a:solidFill>
              <a:uFill>
                <a:solidFill>
                  <a:srgbClr val="ffffff"/>
                </a:solidFill>
              </a:uFill>
              <a:latin typeface="Arial"/>
            </a:endParaRPr>
          </a:p>
          <a:p>
            <a:pPr>
              <a:lnSpc>
                <a:spcPct val="100000"/>
              </a:lnSpc>
            </a:pPr>
            <a:r>
              <a:rPr lang="en-US" sz="1800" spc="-1" strike="noStrike">
                <a:solidFill>
                  <a:srgbClr val="000000"/>
                </a:solidFill>
                <a:uFill>
                  <a:solidFill>
                    <a:srgbClr val="ffffff"/>
                  </a:solidFill>
                </a:uFill>
                <a:latin typeface="Consolas"/>
                <a:ea typeface="Consolas"/>
              </a:rPr>
              <a:t>	</a:t>
            </a:r>
            <a:r>
              <a:rPr lang="en-US" sz="1800" spc="-1" strike="noStrike">
                <a:solidFill>
                  <a:srgbClr val="000000"/>
                </a:solidFill>
                <a:uFill>
                  <a:solidFill>
                    <a:srgbClr val="ffffff"/>
                  </a:solidFill>
                </a:uFill>
                <a:latin typeface="Consolas"/>
                <a:ea typeface="Consolas"/>
              </a:rPr>
              <a:t>	</a:t>
            </a:r>
            <a:r>
              <a:rPr lang="en-US" sz="1800" spc="-1" strike="noStrike">
                <a:solidFill>
                  <a:srgbClr val="000000"/>
                </a:solidFill>
                <a:uFill>
                  <a:solidFill>
                    <a:srgbClr val="ffffff"/>
                  </a:solidFill>
                </a:uFill>
                <a:latin typeface="Consolas"/>
                <a:ea typeface="Consolas"/>
              </a:rPr>
              <a:t>for each cluster center:</a:t>
            </a:r>
            <a:endParaRPr lang="en-US" sz="1400" spc="-1" strike="noStrike">
              <a:solidFill>
                <a:srgbClr val="000000"/>
              </a:solidFill>
              <a:uFill>
                <a:solidFill>
                  <a:srgbClr val="ffffff"/>
                </a:solidFill>
              </a:uFill>
              <a:latin typeface="Arial"/>
            </a:endParaRPr>
          </a:p>
          <a:p>
            <a:pPr>
              <a:lnSpc>
                <a:spcPct val="100000"/>
              </a:lnSpc>
            </a:pPr>
            <a:r>
              <a:rPr lang="en-US" sz="1800" spc="-1" strike="noStrike">
                <a:solidFill>
                  <a:srgbClr val="000000"/>
                </a:solidFill>
                <a:uFill>
                  <a:solidFill>
                    <a:srgbClr val="ffffff"/>
                  </a:solidFill>
                </a:uFill>
                <a:latin typeface="Consolas"/>
                <a:ea typeface="Consolas"/>
              </a:rPr>
              <a:t>	</a:t>
            </a:r>
            <a:r>
              <a:rPr lang="en-US" sz="1800" spc="-1" strike="noStrike">
                <a:solidFill>
                  <a:srgbClr val="000000"/>
                </a:solidFill>
                <a:uFill>
                  <a:solidFill>
                    <a:srgbClr val="ffffff"/>
                  </a:solidFill>
                </a:uFill>
                <a:latin typeface="Consolas"/>
                <a:ea typeface="Consolas"/>
              </a:rPr>
              <a:t>	</a:t>
            </a:r>
            <a:r>
              <a:rPr lang="en-US" sz="1800" spc="-1" strike="noStrike">
                <a:solidFill>
                  <a:srgbClr val="000000"/>
                </a:solidFill>
                <a:uFill>
                  <a:solidFill>
                    <a:srgbClr val="ffffff"/>
                  </a:solidFill>
                </a:uFill>
                <a:latin typeface="Consolas"/>
                <a:ea typeface="Consolas"/>
              </a:rPr>
              <a:t>	</a:t>
            </a:r>
            <a:r>
              <a:rPr lang="en-US" sz="1800" spc="-1" strike="noStrike">
                <a:solidFill>
                  <a:srgbClr val="000000"/>
                </a:solidFill>
                <a:uFill>
                  <a:solidFill>
                    <a:srgbClr val="ffffff"/>
                  </a:solidFill>
                </a:uFill>
                <a:latin typeface="Consolas"/>
                <a:ea typeface="Consolas"/>
              </a:rPr>
              <a:t>move cluster center to average of points in cluster</a:t>
            </a:r>
            <a:endParaRPr lang="en-US" sz="1400" spc="-1" strike="noStrike">
              <a:solidFill>
                <a:srgbClr val="000000"/>
              </a:solidFill>
              <a:uFill>
                <a:solidFill>
                  <a:srgbClr val="ffffff"/>
                </a:solidFill>
              </a:uFill>
              <a:latin typeface="Arial"/>
            </a:endParaRPr>
          </a:p>
          <a:p>
            <a:pPr>
              <a:lnSpc>
                <a:spcPct val="100000"/>
              </a:lnSpc>
            </a:pPr>
            <a:r>
              <a:rPr lang="en-US" sz="1800" spc="-1" strike="noStrike">
                <a:solidFill>
                  <a:srgbClr val="000000"/>
                </a:solidFill>
                <a:uFill>
                  <a:solidFill>
                    <a:srgbClr val="ffffff"/>
                  </a:solidFill>
                </a:uFill>
                <a:latin typeface="Consolas"/>
                <a:ea typeface="Consolas"/>
              </a:rPr>
              <a:t>	</a:t>
            </a:r>
            <a:r>
              <a:rPr lang="en-US" sz="1800" spc="-1" strike="noStrike">
                <a:solidFill>
                  <a:srgbClr val="000000"/>
                </a:solidFill>
                <a:uFill>
                  <a:solidFill>
                    <a:srgbClr val="ffffff"/>
                  </a:solidFill>
                </a:uFill>
                <a:latin typeface="Consolas"/>
                <a:ea typeface="Consolas"/>
              </a:rPr>
              <a:t>return cluster centers</a:t>
            </a:r>
            <a:endParaRPr lang="en-US" sz="1400" spc="-1" strike="noStrike">
              <a:solidFill>
                <a:srgbClr val="000000"/>
              </a:solidFill>
              <a:uFill>
                <a:solidFill>
                  <a:srgbClr val="ffffff"/>
                </a:solidFill>
              </a:uFill>
              <a:latin typeface="Arial"/>
            </a:endParaRPr>
          </a:p>
        </p:txBody>
      </p:sp>
      <p:sp>
        <p:nvSpPr>
          <p:cNvPr id="268" name="TextShape 3"/>
          <p:cNvSpPr txBox="1"/>
          <p:nvPr/>
        </p:nvSpPr>
        <p:spPr>
          <a:xfrm>
            <a:off x="8556840" y="4749840"/>
            <a:ext cx="548280" cy="393120"/>
          </a:xfrm>
          <a:prstGeom prst="rect">
            <a:avLst/>
          </a:prstGeom>
          <a:noFill/>
          <a:ln>
            <a:noFill/>
          </a:ln>
        </p:spPr>
        <p:txBody>
          <a:bodyPr tIns="91440" bIns="91440" anchor="ctr"/>
          <a:p>
            <a:pPr algn="r">
              <a:lnSpc>
                <a:spcPct val="100000"/>
              </a:lnSpc>
            </a:pPr>
            <a:fld id="{CC5B9325-D91C-4AF9-9560-011F05EA1B81}" type="slidenum">
              <a:rPr lang="en-US" sz="1300" spc="-1" strike="noStrike">
                <a:solidFill>
                  <a:srgbClr val="2388db"/>
                </a:solidFill>
                <a:uFill>
                  <a:solidFill>
                    <a:srgbClr val="ffffff"/>
                  </a:solidFill>
                </a:uFill>
                <a:latin typeface="Arial"/>
                <a:ea typeface="Arial"/>
              </a:rPr>
              <a:t>&lt;number&gt;</a:t>
            </a:fld>
            <a:endParaRPr lang="en-US" sz="1400" spc="-1" strike="noStrike">
              <a:solidFill>
                <a:srgbClr val="000000"/>
              </a:solidFill>
              <a:uFill>
                <a:solidFill>
                  <a:srgbClr val="ffffff"/>
                </a:solidFill>
              </a:uFill>
              <a:latin typeface="Times New Roman"/>
            </a:endParaRPr>
          </a:p>
        </p:txBody>
      </p:sp>
      <p:sp>
        <p:nvSpPr>
          <p:cNvPr id="269" name="CustomShape 4"/>
          <p:cNvSpPr/>
          <p:nvPr/>
        </p:nvSpPr>
        <p:spPr>
          <a:xfrm>
            <a:off x="541800" y="1350720"/>
            <a:ext cx="8060040" cy="571320"/>
          </a:xfrm>
          <a:prstGeom prst="rect">
            <a:avLst/>
          </a:prstGeom>
          <a:noFill/>
          <a:ln>
            <a:noFill/>
          </a:ln>
        </p:spPr>
        <p:style>
          <a:lnRef idx="0"/>
          <a:fillRef idx="0"/>
          <a:effectRef idx="0"/>
          <a:fontRef idx="minor"/>
        </p:style>
        <p:txBody>
          <a:bodyPr tIns="91440" bIns="91440"/>
          <a:p>
            <a:pPr>
              <a:lnSpc>
                <a:spcPct val="100000"/>
              </a:lnSpc>
            </a:pPr>
            <a:r>
              <a:rPr lang="en-US" sz="2400" spc="-1" strike="noStrike">
                <a:solidFill>
                  <a:srgbClr val="000000"/>
                </a:solidFill>
                <a:uFill>
                  <a:solidFill>
                    <a:srgbClr val="ffffff"/>
                  </a:solidFill>
                </a:uFill>
                <a:latin typeface="Arial"/>
                <a:ea typeface="Arial"/>
              </a:rPr>
              <a:t>Very popular centroid-based hard clustering algorithm.</a:t>
            </a:r>
            <a:endParaRPr lang="en-US" sz="1800" spc="-1" strike="noStrike">
              <a:solidFill>
                <a:srgbClr val="000000"/>
              </a:solidFill>
              <a:uFill>
                <a:solidFill>
                  <a:srgbClr val="ffffff"/>
                </a:solidFill>
              </a:uFill>
              <a:latin typeface="Arial"/>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70" name="TextShape 1"/>
          <p:cNvSpPr txBox="1"/>
          <p:nvPr/>
        </p:nvSpPr>
        <p:spPr>
          <a:xfrm>
            <a:off x="457200" y="205920"/>
            <a:ext cx="8229240" cy="857160"/>
          </a:xfrm>
          <a:prstGeom prst="rect">
            <a:avLst/>
          </a:prstGeom>
          <a:noFill/>
          <a:ln>
            <a:noFill/>
          </a:ln>
        </p:spPr>
        <p:txBody>
          <a:bodyPr tIns="91440" bIns="91440" anchor="b"/>
          <a:p>
            <a:pPr>
              <a:lnSpc>
                <a:spcPct val="100000"/>
              </a:lnSpc>
            </a:pPr>
            <a:r>
              <a:rPr b="1" lang="en-US" sz="3600" spc="-1" strike="noStrike">
                <a:solidFill>
                  <a:srgbClr val="ffffff"/>
                </a:solidFill>
                <a:uFill>
                  <a:solidFill>
                    <a:srgbClr val="ffffff"/>
                  </a:solidFill>
                </a:uFill>
                <a:latin typeface="Arial"/>
                <a:ea typeface="Arial"/>
              </a:rPr>
              <a:t>Stream Clustering</a:t>
            </a:r>
            <a:endParaRPr lang="en-US" sz="1400" spc="-1" strike="noStrike">
              <a:solidFill>
                <a:srgbClr val="000000"/>
              </a:solidFill>
              <a:uFill>
                <a:solidFill>
                  <a:srgbClr val="ffffff"/>
                </a:solidFill>
              </a:uFill>
              <a:latin typeface="Arial"/>
            </a:endParaRPr>
          </a:p>
        </p:txBody>
      </p:sp>
      <p:sp>
        <p:nvSpPr>
          <p:cNvPr id="271" name="TextShape 2"/>
          <p:cNvSpPr txBox="1"/>
          <p:nvPr/>
        </p:nvSpPr>
        <p:spPr>
          <a:xfrm>
            <a:off x="457200" y="1200240"/>
            <a:ext cx="8229240" cy="3725280"/>
          </a:xfrm>
          <a:prstGeom prst="rect">
            <a:avLst/>
          </a:prstGeom>
          <a:noFill/>
          <a:ln>
            <a:noFill/>
          </a:ln>
        </p:spPr>
        <p:txBody>
          <a:bodyPr tIns="91440" bIns="91440"/>
          <a:p>
            <a:pPr>
              <a:lnSpc>
                <a:spcPct val="100000"/>
              </a:lnSpc>
            </a:pPr>
            <a:r>
              <a:rPr lang="en-US" sz="2400" spc="-1" strike="noStrike">
                <a:solidFill>
                  <a:srgbClr val="000000"/>
                </a:solidFill>
                <a:uFill>
                  <a:solidFill>
                    <a:srgbClr val="ffffff"/>
                  </a:solidFill>
                </a:uFill>
                <a:latin typeface="Arial"/>
                <a:ea typeface="Arial"/>
              </a:rPr>
              <a:t>Can we cluster if we can only see each data point once?</a:t>
            </a:r>
            <a:endParaRPr lang="en-US" sz="1400" spc="-1" strike="noStrike">
              <a:solidFill>
                <a:srgbClr val="000000"/>
              </a:solidFill>
              <a:uFill>
                <a:solidFill>
                  <a:srgbClr val="ffffff"/>
                </a:solidFill>
              </a:uFill>
              <a:latin typeface="Arial"/>
            </a:endParaRPr>
          </a:p>
        </p:txBody>
      </p:sp>
      <p:sp>
        <p:nvSpPr>
          <p:cNvPr id="272" name="TextShape 3"/>
          <p:cNvSpPr txBox="1"/>
          <p:nvPr/>
        </p:nvSpPr>
        <p:spPr>
          <a:xfrm>
            <a:off x="8556840" y="4749840"/>
            <a:ext cx="548280" cy="393120"/>
          </a:xfrm>
          <a:prstGeom prst="rect">
            <a:avLst/>
          </a:prstGeom>
          <a:noFill/>
          <a:ln>
            <a:noFill/>
          </a:ln>
        </p:spPr>
        <p:txBody>
          <a:bodyPr tIns="91440" bIns="91440" anchor="ctr"/>
          <a:p>
            <a:pPr algn="r">
              <a:lnSpc>
                <a:spcPct val="100000"/>
              </a:lnSpc>
            </a:pPr>
            <a:fld id="{D3A0B52E-F13E-4A6A-BDE8-8B5642ECCBBB}" type="slidenum">
              <a:rPr lang="en-US" sz="1300" spc="-1" strike="noStrike">
                <a:solidFill>
                  <a:srgbClr val="2388db"/>
                </a:solidFill>
                <a:uFill>
                  <a:solidFill>
                    <a:srgbClr val="ffffff"/>
                  </a:solidFill>
                </a:uFill>
                <a:latin typeface="Arial"/>
                <a:ea typeface="Arial"/>
              </a:rPr>
              <a:t>&lt;number&gt;</a:t>
            </a:fld>
            <a:endParaRPr lang="en-US" sz="1400" spc="-1" strike="noStrike">
              <a:solidFill>
                <a:srgbClr val="000000"/>
              </a:solidFill>
              <a:uFill>
                <a:solidFill>
                  <a:srgbClr val="ffffff"/>
                </a:solidFill>
              </a:uFill>
              <a:latin typeface="Times New Roman"/>
            </a:endParaRPr>
          </a:p>
        </p:txBody>
      </p:sp>
      <p:sp>
        <p:nvSpPr>
          <p:cNvPr id="273" name="TextShape 4"/>
          <p:cNvSpPr txBox="1"/>
          <p:nvPr/>
        </p:nvSpPr>
        <p:spPr>
          <a:xfrm>
            <a:off x="457200" y="1922400"/>
            <a:ext cx="8229240" cy="2649240"/>
          </a:xfrm>
          <a:prstGeom prst="rect">
            <a:avLst/>
          </a:prstGeom>
          <a:noFill/>
          <a:ln>
            <a:noFill/>
          </a:ln>
        </p:spPr>
        <p:txBody>
          <a:bodyPr tIns="91440" bIns="91440"/>
          <a:p>
            <a:pPr>
              <a:lnSpc>
                <a:spcPct val="100000"/>
              </a:lnSpc>
            </a:pPr>
            <a:r>
              <a:rPr lang="en-US" sz="1800" spc="-1" strike="noStrike">
                <a:solidFill>
                  <a:srgbClr val="000000"/>
                </a:solidFill>
                <a:uFill>
                  <a:solidFill>
                    <a:srgbClr val="ffffff"/>
                  </a:solidFill>
                </a:uFill>
                <a:latin typeface="Consolas"/>
                <a:ea typeface="Consolas"/>
              </a:rPr>
              <a:t>def sloppy_k_means(int k):</a:t>
            </a:r>
            <a:endParaRPr lang="en-US" sz="1400" spc="-1" strike="noStrike">
              <a:solidFill>
                <a:srgbClr val="000000"/>
              </a:solidFill>
              <a:uFill>
                <a:solidFill>
                  <a:srgbClr val="ffffff"/>
                </a:solidFill>
              </a:uFill>
              <a:latin typeface="Arial"/>
            </a:endParaRPr>
          </a:p>
          <a:p>
            <a:pPr>
              <a:lnSpc>
                <a:spcPct val="100000"/>
              </a:lnSpc>
            </a:pPr>
            <a:r>
              <a:rPr lang="en-US" sz="1800" spc="-1" strike="noStrike">
                <a:solidFill>
                  <a:srgbClr val="000000"/>
                </a:solidFill>
                <a:uFill>
                  <a:solidFill>
                    <a:srgbClr val="ffffff"/>
                  </a:solidFill>
                </a:uFill>
                <a:latin typeface="Consolas"/>
                <a:ea typeface="Consolas"/>
              </a:rPr>
              <a:t>	</a:t>
            </a:r>
            <a:r>
              <a:rPr lang="en-US" sz="1800" spc="-1" strike="noStrike">
                <a:solidFill>
                  <a:srgbClr val="000000"/>
                </a:solidFill>
                <a:uFill>
                  <a:solidFill>
                    <a:srgbClr val="ffffff"/>
                  </a:solidFill>
                </a:uFill>
                <a:latin typeface="Consolas"/>
                <a:ea typeface="Consolas"/>
              </a:rPr>
              <a:t>randomly initialize k “cluster centers”</a:t>
            </a:r>
            <a:endParaRPr lang="en-US" sz="1400" spc="-1" strike="noStrike">
              <a:solidFill>
                <a:srgbClr val="000000"/>
              </a:solidFill>
              <a:uFill>
                <a:solidFill>
                  <a:srgbClr val="ffffff"/>
                </a:solidFill>
              </a:uFill>
              <a:latin typeface="Arial"/>
            </a:endParaRPr>
          </a:p>
          <a:p>
            <a:pPr>
              <a:lnSpc>
                <a:spcPct val="100000"/>
              </a:lnSpc>
            </a:pPr>
            <a:r>
              <a:rPr lang="en-US" sz="1800" spc="-1" strike="noStrike">
                <a:solidFill>
                  <a:srgbClr val="000000"/>
                </a:solidFill>
                <a:uFill>
                  <a:solidFill>
                    <a:srgbClr val="ffffff"/>
                  </a:solidFill>
                </a:uFill>
                <a:latin typeface="Consolas"/>
                <a:ea typeface="Consolas"/>
              </a:rPr>
              <a:t>	</a:t>
            </a:r>
            <a:r>
              <a:rPr lang="en-US" sz="1800" spc="-1" strike="noStrike">
                <a:solidFill>
                  <a:srgbClr val="000000"/>
                </a:solidFill>
                <a:uFill>
                  <a:solidFill>
                    <a:srgbClr val="ffffff"/>
                  </a:solidFill>
                </a:uFill>
                <a:latin typeface="Consolas"/>
                <a:ea typeface="Consolas"/>
              </a:rPr>
              <a:t>for each data point:</a:t>
            </a:r>
            <a:endParaRPr lang="en-US" sz="1400" spc="-1" strike="noStrike">
              <a:solidFill>
                <a:srgbClr val="000000"/>
              </a:solidFill>
              <a:uFill>
                <a:solidFill>
                  <a:srgbClr val="ffffff"/>
                </a:solidFill>
              </a:uFill>
              <a:latin typeface="Arial"/>
            </a:endParaRPr>
          </a:p>
          <a:p>
            <a:pPr>
              <a:lnSpc>
                <a:spcPct val="100000"/>
              </a:lnSpc>
            </a:pPr>
            <a:r>
              <a:rPr lang="en-US" sz="1800" spc="-1" strike="noStrike">
                <a:solidFill>
                  <a:srgbClr val="000000"/>
                </a:solidFill>
                <a:uFill>
                  <a:solidFill>
                    <a:srgbClr val="ffffff"/>
                  </a:solidFill>
                </a:uFill>
                <a:latin typeface="Consolas"/>
                <a:ea typeface="Consolas"/>
              </a:rPr>
              <a:t>	</a:t>
            </a:r>
            <a:r>
              <a:rPr lang="en-US" sz="1800" spc="-1" strike="noStrike">
                <a:solidFill>
                  <a:srgbClr val="000000"/>
                </a:solidFill>
                <a:uFill>
                  <a:solidFill>
                    <a:srgbClr val="ffffff"/>
                  </a:solidFill>
                </a:uFill>
                <a:latin typeface="Consolas"/>
                <a:ea typeface="Consolas"/>
              </a:rPr>
              <a:t>	</a:t>
            </a:r>
            <a:r>
              <a:rPr lang="en-US" sz="1800" spc="-1" strike="noStrike">
                <a:solidFill>
                  <a:srgbClr val="000000"/>
                </a:solidFill>
                <a:uFill>
                  <a:solidFill>
                    <a:srgbClr val="ffffff"/>
                  </a:solidFill>
                </a:uFill>
                <a:latin typeface="Consolas"/>
                <a:ea typeface="Consolas"/>
              </a:rPr>
              <a:t>assign data point to closest cluster center</a:t>
            </a:r>
            <a:endParaRPr lang="en-US" sz="1400" spc="-1" strike="noStrike">
              <a:solidFill>
                <a:srgbClr val="000000"/>
              </a:solidFill>
              <a:uFill>
                <a:solidFill>
                  <a:srgbClr val="ffffff"/>
                </a:solidFill>
              </a:uFill>
              <a:latin typeface="Arial"/>
            </a:endParaRPr>
          </a:p>
          <a:p>
            <a:pPr>
              <a:lnSpc>
                <a:spcPct val="100000"/>
              </a:lnSpc>
            </a:pPr>
            <a:r>
              <a:rPr lang="en-US" sz="1800" spc="-1" strike="noStrike">
                <a:solidFill>
                  <a:srgbClr val="000000"/>
                </a:solidFill>
                <a:uFill>
                  <a:solidFill>
                    <a:srgbClr val="ffffff"/>
                  </a:solidFill>
                </a:uFill>
                <a:latin typeface="Consolas"/>
                <a:ea typeface="Consolas"/>
              </a:rPr>
              <a:t>	</a:t>
            </a:r>
            <a:r>
              <a:rPr lang="en-US" sz="1800" spc="-1" strike="noStrike">
                <a:solidFill>
                  <a:srgbClr val="000000"/>
                </a:solidFill>
                <a:uFill>
                  <a:solidFill>
                    <a:srgbClr val="ffffff"/>
                  </a:solidFill>
                </a:uFill>
                <a:latin typeface="Consolas"/>
                <a:ea typeface="Consolas"/>
              </a:rPr>
              <a:t>	</a:t>
            </a:r>
            <a:r>
              <a:rPr lang="en-US" sz="1800" spc="-1" strike="noStrike">
                <a:solidFill>
                  <a:srgbClr val="000000"/>
                </a:solidFill>
                <a:uFill>
                  <a:solidFill>
                    <a:srgbClr val="ffffff"/>
                  </a:solidFill>
                </a:uFill>
                <a:latin typeface="Consolas"/>
                <a:ea typeface="Consolas"/>
              </a:rPr>
              <a:t>update closest cluster center with respect to data point</a:t>
            </a:r>
            <a:endParaRPr lang="en-US" sz="1400" spc="-1" strike="noStrike">
              <a:solidFill>
                <a:srgbClr val="000000"/>
              </a:solidFill>
              <a:uFill>
                <a:solidFill>
                  <a:srgbClr val="ffffff"/>
                </a:solidFill>
              </a:uFill>
              <a:latin typeface="Arial"/>
            </a:endParaRPr>
          </a:p>
          <a:p>
            <a:pPr>
              <a:lnSpc>
                <a:spcPct val="100000"/>
              </a:lnSpc>
            </a:pPr>
            <a:r>
              <a:rPr lang="en-US" sz="1800" spc="-1" strike="noStrike">
                <a:solidFill>
                  <a:srgbClr val="000000"/>
                </a:solidFill>
                <a:uFill>
                  <a:solidFill>
                    <a:srgbClr val="ffffff"/>
                  </a:solidFill>
                </a:uFill>
                <a:latin typeface="Consolas"/>
                <a:ea typeface="Consolas"/>
              </a:rPr>
              <a:t>	</a:t>
            </a:r>
            <a:r>
              <a:rPr lang="en-US" sz="1800" spc="-1" strike="noStrike">
                <a:solidFill>
                  <a:srgbClr val="000000"/>
                </a:solidFill>
                <a:uFill>
                  <a:solidFill>
                    <a:srgbClr val="ffffff"/>
                  </a:solidFill>
                </a:uFill>
                <a:latin typeface="Consolas"/>
                <a:ea typeface="Consolas"/>
              </a:rPr>
              <a:t>return cluster centers</a:t>
            </a:r>
            <a:endParaRPr lang="en-US" sz="1400" spc="-1" strike="noStrike">
              <a:solidFill>
                <a:srgbClr val="000000"/>
              </a:solidFill>
              <a:uFill>
                <a:solidFill>
                  <a:srgbClr val="ffffff"/>
                </a:solidFill>
              </a:uFill>
              <a:latin typeface="Arial"/>
            </a:endParaRPr>
          </a:p>
        </p:txBody>
      </p:sp>
      <p:sp>
        <p:nvSpPr>
          <p:cNvPr id="274" name="CustomShape 5"/>
          <p:cNvSpPr/>
          <p:nvPr/>
        </p:nvSpPr>
        <p:spPr>
          <a:xfrm>
            <a:off x="515880" y="4243320"/>
            <a:ext cx="8111880" cy="682200"/>
          </a:xfrm>
          <a:prstGeom prst="rect">
            <a:avLst/>
          </a:prstGeom>
          <a:noFill/>
          <a:ln>
            <a:noFill/>
          </a:ln>
        </p:spPr>
        <p:style>
          <a:lnRef idx="0"/>
          <a:fillRef idx="0"/>
          <a:effectRef idx="0"/>
          <a:fontRef idx="minor"/>
        </p:style>
        <p:txBody>
          <a:bodyPr tIns="91440" bIns="91440"/>
          <a:p>
            <a:pPr>
              <a:lnSpc>
                <a:spcPct val="100000"/>
              </a:lnSpc>
            </a:pPr>
            <a:r>
              <a:rPr lang="en-US" sz="2400" spc="-1" strike="noStrike">
                <a:solidFill>
                  <a:srgbClr val="000000"/>
                </a:solidFill>
                <a:uFill>
                  <a:solidFill>
                    <a:srgbClr val="ffffff"/>
                  </a:solidFill>
                </a:uFill>
                <a:latin typeface="Arial"/>
                <a:ea typeface="Arial"/>
              </a:rPr>
              <a:t>This algorithm will give poor clustering.</a:t>
            </a:r>
            <a:endParaRPr lang="en-US" sz="1800" spc="-1" strike="noStrike">
              <a:solidFill>
                <a:srgbClr val="000000"/>
              </a:solidFill>
              <a:uFill>
                <a:solidFill>
                  <a:srgbClr val="ffffff"/>
                </a:solidFill>
              </a:uFill>
              <a:latin typeface="Arial"/>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otalTime>14</TotalTime>
  <Application>LibreOffice/5.0.5.2$Linux_X86_64 LibreOffice_project/00m0$Build-2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language>en-US</dc:language>
  <cp:lastModifiedBy>Nailen Matschke</cp:lastModifiedBy>
  <dcterms:modified xsi:type="dcterms:W3CDTF">2016-05-02T02:52:41Z</dcterms:modified>
  <cp:revision>38</cp:revision>
</cp:coreProperties>
</file>