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1"/>
  </p:notesMasterIdLst>
  <p:sldIdLst>
    <p:sldId id="256" r:id="rId3"/>
    <p:sldId id="257" r:id="rId4"/>
    <p:sldId id="283" r:id="rId5"/>
    <p:sldId id="284" r:id="rId6"/>
    <p:sldId id="285" r:id="rId7"/>
    <p:sldId id="286" r:id="rId8"/>
    <p:sldId id="287" r:id="rId9"/>
    <p:sldId id="28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87"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88"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89"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90" name="PlaceHolder 5"/>
          <p:cNvSpPr>
            <a:spLocks noGrp="1"/>
          </p:cNvSpPr>
          <p:nvPr>
            <p:ph type="sldNum"/>
          </p:nvPr>
        </p:nvSpPr>
        <p:spPr>
          <a:xfrm>
            <a:off x="4399200" y="9555480"/>
            <a:ext cx="3372840" cy="502560"/>
          </a:xfrm>
          <a:prstGeom prst="rect">
            <a:avLst/>
          </a:prstGeom>
        </p:spPr>
        <p:txBody>
          <a:bodyPr lIns="0" tIns="0" rIns="0" bIns="0" anchor="b"/>
          <a:lstStyle/>
          <a:p>
            <a:pPr algn="r"/>
            <a:fld id="{84647AC0-F7E9-40A0-AB3D-43DB68C45606}" type="slidenum">
              <a:rPr lang="en-US" sz="1400">
                <a:latin typeface="Times New Roman"/>
              </a:rPr>
              <a:t>‹#›</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PlaceHolder 1"/>
          <p:cNvSpPr>
            <a:spLocks noGrp="1"/>
          </p:cNvSpPr>
          <p:nvPr>
            <p:ph type="body"/>
          </p:nvPr>
        </p:nvSpPr>
        <p:spPr>
          <a:xfrm>
            <a:off x="685800" y="4343400"/>
            <a:ext cx="5486040" cy="4114440"/>
          </a:xfrm>
          <a:prstGeom prst="rect">
            <a:avLst/>
          </a:prstGeom>
        </p:spPr>
        <p:txBody>
          <a:bodyPr/>
          <a:lstStyle/>
          <a:p>
            <a:endParaRPr/>
          </a:p>
        </p:txBody>
      </p:sp>
      <p:sp>
        <p:nvSpPr>
          <p:cNvPr id="165" name="TextShape 2"/>
          <p:cNvSpPr txBox="1"/>
          <p:nvPr/>
        </p:nvSpPr>
        <p:spPr>
          <a:xfrm>
            <a:off x="3884760" y="8685360"/>
            <a:ext cx="2971440" cy="456840"/>
          </a:xfrm>
          <a:prstGeom prst="rect">
            <a:avLst/>
          </a:prstGeom>
        </p:spPr>
        <p:txBody>
          <a:bodyPr anchor="b"/>
          <a:lstStyle/>
          <a:p>
            <a:pPr algn="r">
              <a:lnSpc>
                <a:spcPct val="100000"/>
              </a:lnSpc>
            </a:pPr>
            <a:fld id="{A7EB1E76-6BCB-402F-AEFD-C2553E811D49}" type="slidenum">
              <a:rPr lang="en-US" sz="1200">
                <a:solidFill>
                  <a:srgbClr val="000000"/>
                </a:solidFill>
                <a:latin typeface="+mn-lt"/>
                <a:ea typeface="+mn-ea"/>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84647AC0-F7E9-40A0-AB3D-43DB68C45606}" type="slidenum">
              <a:rPr lang="en-US" sz="1400">
                <a:latin typeface="Times New Roman"/>
              </a:rPr>
              <a:t>2</a:t>
            </a:fld>
            <a:endParaRPr lang="en-US"/>
          </a:p>
        </p:txBody>
      </p:sp>
    </p:spTree>
    <p:extLst>
      <p:ext uri="{BB962C8B-B14F-4D97-AF65-F5344CB8AC3E}">
        <p14:creationId xmlns:p14="http://schemas.microsoft.com/office/powerpoint/2010/main" val="2679464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84647AC0-F7E9-40A0-AB3D-43DB68C45606}" type="slidenum">
              <a:rPr lang="en-US" sz="1400">
                <a:latin typeface="Times New Roman"/>
              </a:rPr>
              <a:t>3</a:t>
            </a:fld>
            <a:endParaRPr lang="en-US"/>
          </a:p>
        </p:txBody>
      </p:sp>
    </p:spTree>
    <p:extLst>
      <p:ext uri="{BB962C8B-B14F-4D97-AF65-F5344CB8AC3E}">
        <p14:creationId xmlns:p14="http://schemas.microsoft.com/office/powerpoint/2010/main" val="3859523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84647AC0-F7E9-40A0-AB3D-43DB68C45606}" type="slidenum">
              <a:rPr lang="en-US" sz="1400">
                <a:latin typeface="Times New Roman"/>
              </a:rPr>
              <a:t>4</a:t>
            </a:fld>
            <a:endParaRPr lang="en-US"/>
          </a:p>
        </p:txBody>
      </p:sp>
    </p:spTree>
    <p:extLst>
      <p:ext uri="{BB962C8B-B14F-4D97-AF65-F5344CB8AC3E}">
        <p14:creationId xmlns:p14="http://schemas.microsoft.com/office/powerpoint/2010/main" val="4071132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84647AC0-F7E9-40A0-AB3D-43DB68C45606}" type="slidenum">
              <a:rPr lang="en-US" sz="1400">
                <a:latin typeface="Times New Roman"/>
              </a:rPr>
              <a:t>5</a:t>
            </a:fld>
            <a:endParaRPr lang="en-US"/>
          </a:p>
        </p:txBody>
      </p:sp>
    </p:spTree>
    <p:extLst>
      <p:ext uri="{BB962C8B-B14F-4D97-AF65-F5344CB8AC3E}">
        <p14:creationId xmlns:p14="http://schemas.microsoft.com/office/powerpoint/2010/main" val="1673291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84647AC0-F7E9-40A0-AB3D-43DB68C45606}" type="slidenum">
              <a:rPr lang="en-US" sz="1400">
                <a:latin typeface="Times New Roman"/>
              </a:rPr>
              <a:t>6</a:t>
            </a:fld>
            <a:endParaRPr lang="en-US"/>
          </a:p>
        </p:txBody>
      </p:sp>
    </p:spTree>
    <p:extLst>
      <p:ext uri="{BB962C8B-B14F-4D97-AF65-F5344CB8AC3E}">
        <p14:creationId xmlns:p14="http://schemas.microsoft.com/office/powerpoint/2010/main" val="2851976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84647AC0-F7E9-40A0-AB3D-43DB68C45606}" type="slidenum">
              <a:rPr lang="en-US" sz="1400">
                <a:latin typeface="Times New Roman"/>
              </a:rPr>
              <a:t>7</a:t>
            </a:fld>
            <a:endParaRPr lang="en-US"/>
          </a:p>
        </p:txBody>
      </p:sp>
    </p:spTree>
    <p:extLst>
      <p:ext uri="{BB962C8B-B14F-4D97-AF65-F5344CB8AC3E}">
        <p14:creationId xmlns:p14="http://schemas.microsoft.com/office/powerpoint/2010/main" val="2434954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84647AC0-F7E9-40A0-AB3D-43DB68C45606}" type="slidenum">
              <a:rPr lang="en-US" sz="1400">
                <a:latin typeface="Times New Roman"/>
              </a:rPr>
              <a:t>8</a:t>
            </a:fld>
            <a:endParaRPr lang="en-US"/>
          </a:p>
        </p:txBody>
      </p:sp>
    </p:spTree>
    <p:extLst>
      <p:ext uri="{BB962C8B-B14F-4D97-AF65-F5344CB8AC3E}">
        <p14:creationId xmlns:p14="http://schemas.microsoft.com/office/powerpoint/2010/main" val="232469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31" name="PlaceHolder 2"/>
          <p:cNvSpPr>
            <a:spLocks noGrp="1"/>
          </p:cNvSpPr>
          <p:nvPr>
            <p:ph type="body"/>
          </p:nvPr>
        </p:nvSpPr>
        <p:spPr>
          <a:xfrm>
            <a:off x="581040" y="2228040"/>
            <a:ext cx="7989480" cy="1731600"/>
          </a:xfrm>
          <a:prstGeom prst="rect">
            <a:avLst/>
          </a:prstGeom>
        </p:spPr>
        <p:txBody>
          <a:bodyPr lIns="0" tIns="0" rIns="0" bIns="0"/>
          <a:lstStyle/>
          <a:p>
            <a:endParaRPr/>
          </a:p>
        </p:txBody>
      </p:sp>
      <p:sp>
        <p:nvSpPr>
          <p:cNvPr id="32" name="PlaceHolder 3"/>
          <p:cNvSpPr>
            <a:spLocks noGrp="1"/>
          </p:cNvSpPr>
          <p:nvPr>
            <p:ph type="body"/>
          </p:nvPr>
        </p:nvSpPr>
        <p:spPr>
          <a:xfrm>
            <a:off x="581040" y="4124520"/>
            <a:ext cx="7989480" cy="173160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34" name="PlaceHolder 2"/>
          <p:cNvSpPr>
            <a:spLocks noGrp="1"/>
          </p:cNvSpPr>
          <p:nvPr>
            <p:ph type="body"/>
          </p:nvPr>
        </p:nvSpPr>
        <p:spPr>
          <a:xfrm>
            <a:off x="581040" y="2228040"/>
            <a:ext cx="3898800" cy="1731600"/>
          </a:xfrm>
          <a:prstGeom prst="rect">
            <a:avLst/>
          </a:prstGeom>
        </p:spPr>
        <p:txBody>
          <a:bodyPr lIns="0" tIns="0" rIns="0" bIns="0"/>
          <a:lstStyle/>
          <a:p>
            <a:endParaRPr/>
          </a:p>
        </p:txBody>
      </p:sp>
      <p:sp>
        <p:nvSpPr>
          <p:cNvPr id="35" name="PlaceHolder 3"/>
          <p:cNvSpPr>
            <a:spLocks noGrp="1"/>
          </p:cNvSpPr>
          <p:nvPr>
            <p:ph type="body"/>
          </p:nvPr>
        </p:nvSpPr>
        <p:spPr>
          <a:xfrm>
            <a:off x="4675320" y="2228040"/>
            <a:ext cx="3898800" cy="1731600"/>
          </a:xfrm>
          <a:prstGeom prst="rect">
            <a:avLst/>
          </a:prstGeom>
        </p:spPr>
        <p:txBody>
          <a:bodyPr lIns="0" tIns="0" rIns="0" bIns="0"/>
          <a:lstStyle/>
          <a:p>
            <a:endParaRPr/>
          </a:p>
        </p:txBody>
      </p:sp>
      <p:sp>
        <p:nvSpPr>
          <p:cNvPr id="36" name="PlaceHolder 4"/>
          <p:cNvSpPr>
            <a:spLocks noGrp="1"/>
          </p:cNvSpPr>
          <p:nvPr>
            <p:ph type="body"/>
          </p:nvPr>
        </p:nvSpPr>
        <p:spPr>
          <a:xfrm>
            <a:off x="4675320" y="4124520"/>
            <a:ext cx="3898800" cy="1731600"/>
          </a:xfrm>
          <a:prstGeom prst="rect">
            <a:avLst/>
          </a:prstGeom>
        </p:spPr>
        <p:txBody>
          <a:bodyPr lIns="0" tIns="0" rIns="0" bIns="0"/>
          <a:lstStyle/>
          <a:p>
            <a:endParaRPr/>
          </a:p>
        </p:txBody>
      </p:sp>
      <p:sp>
        <p:nvSpPr>
          <p:cNvPr id="37" name="PlaceHolder 5"/>
          <p:cNvSpPr>
            <a:spLocks noGrp="1"/>
          </p:cNvSpPr>
          <p:nvPr>
            <p:ph type="body"/>
          </p:nvPr>
        </p:nvSpPr>
        <p:spPr>
          <a:xfrm>
            <a:off x="581040" y="4124520"/>
            <a:ext cx="3898800" cy="173160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39" name="PlaceHolder 2"/>
          <p:cNvSpPr>
            <a:spLocks noGrp="1"/>
          </p:cNvSpPr>
          <p:nvPr>
            <p:ph type="body"/>
          </p:nvPr>
        </p:nvSpPr>
        <p:spPr>
          <a:xfrm>
            <a:off x="581040" y="2228040"/>
            <a:ext cx="7989480" cy="3630600"/>
          </a:xfrm>
          <a:prstGeom prst="rect">
            <a:avLst/>
          </a:prstGeom>
        </p:spPr>
        <p:txBody>
          <a:bodyPr lIns="0" tIns="0" rIns="0" bIns="0"/>
          <a:lstStyle/>
          <a:p>
            <a:endParaRPr/>
          </a:p>
        </p:txBody>
      </p:sp>
      <p:sp>
        <p:nvSpPr>
          <p:cNvPr id="40" name="PlaceHolder 3"/>
          <p:cNvSpPr>
            <a:spLocks noGrp="1"/>
          </p:cNvSpPr>
          <p:nvPr>
            <p:ph type="body"/>
          </p:nvPr>
        </p:nvSpPr>
        <p:spPr>
          <a:xfrm>
            <a:off x="581040" y="2228040"/>
            <a:ext cx="7989480" cy="3630600"/>
          </a:xfrm>
          <a:prstGeom prst="rect">
            <a:avLst/>
          </a:prstGeom>
        </p:spPr>
        <p:txBody>
          <a:bodyPr lIns="0" tIns="0" rIns="0" bIns="0"/>
          <a:lstStyle/>
          <a:p>
            <a:endParaRPr/>
          </a:p>
        </p:txBody>
      </p:sp>
      <p:pic>
        <p:nvPicPr>
          <p:cNvPr id="41" name="Picture 40"/>
          <p:cNvPicPr/>
          <p:nvPr/>
        </p:nvPicPr>
        <p:blipFill>
          <a:blip r:embed="rId2"/>
          <a:stretch>
            <a:fillRect/>
          </a:stretch>
        </p:blipFill>
        <p:spPr>
          <a:xfrm>
            <a:off x="2300400" y="2227680"/>
            <a:ext cx="4550400" cy="3630600"/>
          </a:xfrm>
          <a:prstGeom prst="rect">
            <a:avLst/>
          </a:prstGeom>
          <a:ln>
            <a:noFill/>
          </a:ln>
        </p:spPr>
      </p:pic>
      <p:pic>
        <p:nvPicPr>
          <p:cNvPr id="42" name="Picture 41"/>
          <p:cNvPicPr/>
          <p:nvPr/>
        </p:nvPicPr>
        <p:blipFill>
          <a:blip r:embed="rId2"/>
          <a:stretch>
            <a:fillRect/>
          </a:stretch>
        </p:blipFill>
        <p:spPr>
          <a:xfrm>
            <a:off x="2300400" y="2227680"/>
            <a:ext cx="4550400" cy="363060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53" name="PlaceHolder 2"/>
          <p:cNvSpPr>
            <a:spLocks noGrp="1"/>
          </p:cNvSpPr>
          <p:nvPr>
            <p:ph type="subTitle"/>
          </p:nvPr>
        </p:nvSpPr>
        <p:spPr>
          <a:xfrm>
            <a:off x="581040" y="2228040"/>
            <a:ext cx="7989480" cy="363096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55" name="PlaceHolder 2"/>
          <p:cNvSpPr>
            <a:spLocks noGrp="1"/>
          </p:cNvSpPr>
          <p:nvPr>
            <p:ph type="body"/>
          </p:nvPr>
        </p:nvSpPr>
        <p:spPr>
          <a:xfrm>
            <a:off x="581040" y="2228040"/>
            <a:ext cx="7989480" cy="363060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57" name="PlaceHolder 2"/>
          <p:cNvSpPr>
            <a:spLocks noGrp="1"/>
          </p:cNvSpPr>
          <p:nvPr>
            <p:ph type="body"/>
          </p:nvPr>
        </p:nvSpPr>
        <p:spPr>
          <a:xfrm>
            <a:off x="581040" y="2228040"/>
            <a:ext cx="3898800" cy="3630600"/>
          </a:xfrm>
          <a:prstGeom prst="rect">
            <a:avLst/>
          </a:prstGeom>
        </p:spPr>
        <p:txBody>
          <a:bodyPr lIns="0" tIns="0" rIns="0" bIns="0"/>
          <a:lstStyle/>
          <a:p>
            <a:endParaRPr/>
          </a:p>
        </p:txBody>
      </p:sp>
      <p:sp>
        <p:nvSpPr>
          <p:cNvPr id="58" name="PlaceHolder 3"/>
          <p:cNvSpPr>
            <a:spLocks noGrp="1"/>
          </p:cNvSpPr>
          <p:nvPr>
            <p:ph type="body"/>
          </p:nvPr>
        </p:nvSpPr>
        <p:spPr>
          <a:xfrm>
            <a:off x="4675320" y="2228040"/>
            <a:ext cx="3898800" cy="363060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581040" y="687600"/>
            <a:ext cx="7989480" cy="502128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62" name="PlaceHolder 2"/>
          <p:cNvSpPr>
            <a:spLocks noGrp="1"/>
          </p:cNvSpPr>
          <p:nvPr>
            <p:ph type="body"/>
          </p:nvPr>
        </p:nvSpPr>
        <p:spPr>
          <a:xfrm>
            <a:off x="581040" y="2228040"/>
            <a:ext cx="3898800" cy="1731600"/>
          </a:xfrm>
          <a:prstGeom prst="rect">
            <a:avLst/>
          </a:prstGeom>
        </p:spPr>
        <p:txBody>
          <a:bodyPr lIns="0" tIns="0" rIns="0" bIns="0"/>
          <a:lstStyle/>
          <a:p>
            <a:endParaRPr/>
          </a:p>
        </p:txBody>
      </p:sp>
      <p:sp>
        <p:nvSpPr>
          <p:cNvPr id="63" name="PlaceHolder 3"/>
          <p:cNvSpPr>
            <a:spLocks noGrp="1"/>
          </p:cNvSpPr>
          <p:nvPr>
            <p:ph type="body"/>
          </p:nvPr>
        </p:nvSpPr>
        <p:spPr>
          <a:xfrm>
            <a:off x="581040" y="4124520"/>
            <a:ext cx="3898800" cy="1731600"/>
          </a:xfrm>
          <a:prstGeom prst="rect">
            <a:avLst/>
          </a:prstGeom>
        </p:spPr>
        <p:txBody>
          <a:bodyPr lIns="0" tIns="0" rIns="0" bIns="0"/>
          <a:lstStyle/>
          <a:p>
            <a:endParaRPr/>
          </a:p>
        </p:txBody>
      </p:sp>
      <p:sp>
        <p:nvSpPr>
          <p:cNvPr id="64" name="PlaceHolder 4"/>
          <p:cNvSpPr>
            <a:spLocks noGrp="1"/>
          </p:cNvSpPr>
          <p:nvPr>
            <p:ph type="body"/>
          </p:nvPr>
        </p:nvSpPr>
        <p:spPr>
          <a:xfrm>
            <a:off x="4675320" y="2228040"/>
            <a:ext cx="3898800" cy="363060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10" name="PlaceHolder 2"/>
          <p:cNvSpPr>
            <a:spLocks noGrp="1"/>
          </p:cNvSpPr>
          <p:nvPr>
            <p:ph type="subTitle"/>
          </p:nvPr>
        </p:nvSpPr>
        <p:spPr>
          <a:xfrm>
            <a:off x="581040" y="2228040"/>
            <a:ext cx="7989480" cy="363096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66" name="PlaceHolder 2"/>
          <p:cNvSpPr>
            <a:spLocks noGrp="1"/>
          </p:cNvSpPr>
          <p:nvPr>
            <p:ph type="body"/>
          </p:nvPr>
        </p:nvSpPr>
        <p:spPr>
          <a:xfrm>
            <a:off x="581040" y="2228040"/>
            <a:ext cx="3898800" cy="3630600"/>
          </a:xfrm>
          <a:prstGeom prst="rect">
            <a:avLst/>
          </a:prstGeom>
        </p:spPr>
        <p:txBody>
          <a:bodyPr lIns="0" tIns="0" rIns="0" bIns="0"/>
          <a:lstStyle/>
          <a:p>
            <a:endParaRPr/>
          </a:p>
        </p:txBody>
      </p:sp>
      <p:sp>
        <p:nvSpPr>
          <p:cNvPr id="67" name="PlaceHolder 3"/>
          <p:cNvSpPr>
            <a:spLocks noGrp="1"/>
          </p:cNvSpPr>
          <p:nvPr>
            <p:ph type="body"/>
          </p:nvPr>
        </p:nvSpPr>
        <p:spPr>
          <a:xfrm>
            <a:off x="4675320" y="2228040"/>
            <a:ext cx="3898800" cy="1731600"/>
          </a:xfrm>
          <a:prstGeom prst="rect">
            <a:avLst/>
          </a:prstGeom>
        </p:spPr>
        <p:txBody>
          <a:bodyPr lIns="0" tIns="0" rIns="0" bIns="0"/>
          <a:lstStyle/>
          <a:p>
            <a:endParaRPr/>
          </a:p>
        </p:txBody>
      </p:sp>
      <p:sp>
        <p:nvSpPr>
          <p:cNvPr id="68" name="PlaceHolder 4"/>
          <p:cNvSpPr>
            <a:spLocks noGrp="1"/>
          </p:cNvSpPr>
          <p:nvPr>
            <p:ph type="body"/>
          </p:nvPr>
        </p:nvSpPr>
        <p:spPr>
          <a:xfrm>
            <a:off x="4675320" y="4124520"/>
            <a:ext cx="3898800" cy="173160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70" name="PlaceHolder 2"/>
          <p:cNvSpPr>
            <a:spLocks noGrp="1"/>
          </p:cNvSpPr>
          <p:nvPr>
            <p:ph type="body"/>
          </p:nvPr>
        </p:nvSpPr>
        <p:spPr>
          <a:xfrm>
            <a:off x="581040" y="2228040"/>
            <a:ext cx="3898800" cy="1731600"/>
          </a:xfrm>
          <a:prstGeom prst="rect">
            <a:avLst/>
          </a:prstGeom>
        </p:spPr>
        <p:txBody>
          <a:bodyPr lIns="0" tIns="0" rIns="0" bIns="0"/>
          <a:lstStyle/>
          <a:p>
            <a:endParaRPr/>
          </a:p>
        </p:txBody>
      </p:sp>
      <p:sp>
        <p:nvSpPr>
          <p:cNvPr id="71" name="PlaceHolder 3"/>
          <p:cNvSpPr>
            <a:spLocks noGrp="1"/>
          </p:cNvSpPr>
          <p:nvPr>
            <p:ph type="body"/>
          </p:nvPr>
        </p:nvSpPr>
        <p:spPr>
          <a:xfrm>
            <a:off x="4675320" y="2228040"/>
            <a:ext cx="3898800" cy="1731600"/>
          </a:xfrm>
          <a:prstGeom prst="rect">
            <a:avLst/>
          </a:prstGeom>
        </p:spPr>
        <p:txBody>
          <a:bodyPr lIns="0" tIns="0" rIns="0" bIns="0"/>
          <a:lstStyle/>
          <a:p>
            <a:endParaRPr/>
          </a:p>
        </p:txBody>
      </p:sp>
      <p:sp>
        <p:nvSpPr>
          <p:cNvPr id="72" name="PlaceHolder 4"/>
          <p:cNvSpPr>
            <a:spLocks noGrp="1"/>
          </p:cNvSpPr>
          <p:nvPr>
            <p:ph type="body"/>
          </p:nvPr>
        </p:nvSpPr>
        <p:spPr>
          <a:xfrm>
            <a:off x="581040" y="4124520"/>
            <a:ext cx="7989480" cy="173160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74" name="PlaceHolder 2"/>
          <p:cNvSpPr>
            <a:spLocks noGrp="1"/>
          </p:cNvSpPr>
          <p:nvPr>
            <p:ph type="body"/>
          </p:nvPr>
        </p:nvSpPr>
        <p:spPr>
          <a:xfrm>
            <a:off x="581040" y="2228040"/>
            <a:ext cx="7989480" cy="1731600"/>
          </a:xfrm>
          <a:prstGeom prst="rect">
            <a:avLst/>
          </a:prstGeom>
        </p:spPr>
        <p:txBody>
          <a:bodyPr lIns="0" tIns="0" rIns="0" bIns="0"/>
          <a:lstStyle/>
          <a:p>
            <a:endParaRPr/>
          </a:p>
        </p:txBody>
      </p:sp>
      <p:sp>
        <p:nvSpPr>
          <p:cNvPr id="75" name="PlaceHolder 3"/>
          <p:cNvSpPr>
            <a:spLocks noGrp="1"/>
          </p:cNvSpPr>
          <p:nvPr>
            <p:ph type="body"/>
          </p:nvPr>
        </p:nvSpPr>
        <p:spPr>
          <a:xfrm>
            <a:off x="581040" y="4124520"/>
            <a:ext cx="7989480" cy="173160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77" name="PlaceHolder 2"/>
          <p:cNvSpPr>
            <a:spLocks noGrp="1"/>
          </p:cNvSpPr>
          <p:nvPr>
            <p:ph type="body"/>
          </p:nvPr>
        </p:nvSpPr>
        <p:spPr>
          <a:xfrm>
            <a:off x="581040" y="2228040"/>
            <a:ext cx="3898800" cy="1731600"/>
          </a:xfrm>
          <a:prstGeom prst="rect">
            <a:avLst/>
          </a:prstGeom>
        </p:spPr>
        <p:txBody>
          <a:bodyPr lIns="0" tIns="0" rIns="0" bIns="0"/>
          <a:lstStyle/>
          <a:p>
            <a:endParaRPr/>
          </a:p>
        </p:txBody>
      </p:sp>
      <p:sp>
        <p:nvSpPr>
          <p:cNvPr id="78" name="PlaceHolder 3"/>
          <p:cNvSpPr>
            <a:spLocks noGrp="1"/>
          </p:cNvSpPr>
          <p:nvPr>
            <p:ph type="body"/>
          </p:nvPr>
        </p:nvSpPr>
        <p:spPr>
          <a:xfrm>
            <a:off x="4675320" y="2228040"/>
            <a:ext cx="3898800" cy="1731600"/>
          </a:xfrm>
          <a:prstGeom prst="rect">
            <a:avLst/>
          </a:prstGeom>
        </p:spPr>
        <p:txBody>
          <a:bodyPr lIns="0" tIns="0" rIns="0" bIns="0"/>
          <a:lstStyle/>
          <a:p>
            <a:endParaRPr/>
          </a:p>
        </p:txBody>
      </p:sp>
      <p:sp>
        <p:nvSpPr>
          <p:cNvPr id="79" name="PlaceHolder 4"/>
          <p:cNvSpPr>
            <a:spLocks noGrp="1"/>
          </p:cNvSpPr>
          <p:nvPr>
            <p:ph type="body"/>
          </p:nvPr>
        </p:nvSpPr>
        <p:spPr>
          <a:xfrm>
            <a:off x="4675320" y="4124520"/>
            <a:ext cx="3898800" cy="1731600"/>
          </a:xfrm>
          <a:prstGeom prst="rect">
            <a:avLst/>
          </a:prstGeom>
        </p:spPr>
        <p:txBody>
          <a:bodyPr lIns="0" tIns="0" rIns="0" bIns="0"/>
          <a:lstStyle/>
          <a:p>
            <a:endParaRPr/>
          </a:p>
        </p:txBody>
      </p:sp>
      <p:sp>
        <p:nvSpPr>
          <p:cNvPr id="80" name="PlaceHolder 5"/>
          <p:cNvSpPr>
            <a:spLocks noGrp="1"/>
          </p:cNvSpPr>
          <p:nvPr>
            <p:ph type="body"/>
          </p:nvPr>
        </p:nvSpPr>
        <p:spPr>
          <a:xfrm>
            <a:off x="581040" y="4124520"/>
            <a:ext cx="3898800" cy="173160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82" name="PlaceHolder 2"/>
          <p:cNvSpPr>
            <a:spLocks noGrp="1"/>
          </p:cNvSpPr>
          <p:nvPr>
            <p:ph type="body"/>
          </p:nvPr>
        </p:nvSpPr>
        <p:spPr>
          <a:xfrm>
            <a:off x="581040" y="2228040"/>
            <a:ext cx="7989480" cy="3630600"/>
          </a:xfrm>
          <a:prstGeom prst="rect">
            <a:avLst/>
          </a:prstGeom>
        </p:spPr>
        <p:txBody>
          <a:bodyPr lIns="0" tIns="0" rIns="0" bIns="0"/>
          <a:lstStyle/>
          <a:p>
            <a:endParaRPr/>
          </a:p>
        </p:txBody>
      </p:sp>
      <p:sp>
        <p:nvSpPr>
          <p:cNvPr id="83" name="PlaceHolder 3"/>
          <p:cNvSpPr>
            <a:spLocks noGrp="1"/>
          </p:cNvSpPr>
          <p:nvPr>
            <p:ph type="body"/>
          </p:nvPr>
        </p:nvSpPr>
        <p:spPr>
          <a:xfrm>
            <a:off x="581040" y="2228040"/>
            <a:ext cx="7989480" cy="3630600"/>
          </a:xfrm>
          <a:prstGeom prst="rect">
            <a:avLst/>
          </a:prstGeom>
        </p:spPr>
        <p:txBody>
          <a:bodyPr lIns="0" tIns="0" rIns="0" bIns="0"/>
          <a:lstStyle/>
          <a:p>
            <a:endParaRPr/>
          </a:p>
        </p:txBody>
      </p:sp>
      <p:pic>
        <p:nvPicPr>
          <p:cNvPr id="84" name="Picture 83"/>
          <p:cNvPicPr/>
          <p:nvPr/>
        </p:nvPicPr>
        <p:blipFill>
          <a:blip r:embed="rId2"/>
          <a:stretch>
            <a:fillRect/>
          </a:stretch>
        </p:blipFill>
        <p:spPr>
          <a:xfrm>
            <a:off x="2300400" y="2227680"/>
            <a:ext cx="4550400" cy="3630600"/>
          </a:xfrm>
          <a:prstGeom prst="rect">
            <a:avLst/>
          </a:prstGeom>
          <a:ln>
            <a:noFill/>
          </a:ln>
        </p:spPr>
      </p:pic>
      <p:pic>
        <p:nvPicPr>
          <p:cNvPr id="85" name="Picture 84"/>
          <p:cNvPicPr/>
          <p:nvPr/>
        </p:nvPicPr>
        <p:blipFill>
          <a:blip r:embed="rId2"/>
          <a:stretch>
            <a:fillRect/>
          </a:stretch>
        </p:blipFill>
        <p:spPr>
          <a:xfrm>
            <a:off x="2300400" y="2227680"/>
            <a:ext cx="4550400" cy="363060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12" name="PlaceHolder 2"/>
          <p:cNvSpPr>
            <a:spLocks noGrp="1"/>
          </p:cNvSpPr>
          <p:nvPr>
            <p:ph type="body"/>
          </p:nvPr>
        </p:nvSpPr>
        <p:spPr>
          <a:xfrm>
            <a:off x="581040" y="2228040"/>
            <a:ext cx="7989480" cy="363060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14" name="PlaceHolder 2"/>
          <p:cNvSpPr>
            <a:spLocks noGrp="1"/>
          </p:cNvSpPr>
          <p:nvPr>
            <p:ph type="body"/>
          </p:nvPr>
        </p:nvSpPr>
        <p:spPr>
          <a:xfrm>
            <a:off x="581040" y="2228040"/>
            <a:ext cx="3898800" cy="3630600"/>
          </a:xfrm>
          <a:prstGeom prst="rect">
            <a:avLst/>
          </a:prstGeom>
        </p:spPr>
        <p:txBody>
          <a:bodyPr lIns="0" tIns="0" rIns="0" bIns="0"/>
          <a:lstStyle/>
          <a:p>
            <a:endParaRPr/>
          </a:p>
        </p:txBody>
      </p:sp>
      <p:sp>
        <p:nvSpPr>
          <p:cNvPr id="15" name="PlaceHolder 3"/>
          <p:cNvSpPr>
            <a:spLocks noGrp="1"/>
          </p:cNvSpPr>
          <p:nvPr>
            <p:ph type="body"/>
          </p:nvPr>
        </p:nvSpPr>
        <p:spPr>
          <a:xfrm>
            <a:off x="4675320" y="2228040"/>
            <a:ext cx="3898800" cy="363060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581040" y="687600"/>
            <a:ext cx="7989480" cy="502128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19" name="PlaceHolder 2"/>
          <p:cNvSpPr>
            <a:spLocks noGrp="1"/>
          </p:cNvSpPr>
          <p:nvPr>
            <p:ph type="body"/>
          </p:nvPr>
        </p:nvSpPr>
        <p:spPr>
          <a:xfrm>
            <a:off x="581040" y="2228040"/>
            <a:ext cx="3898800" cy="1731600"/>
          </a:xfrm>
          <a:prstGeom prst="rect">
            <a:avLst/>
          </a:prstGeom>
        </p:spPr>
        <p:txBody>
          <a:bodyPr lIns="0" tIns="0" rIns="0" bIns="0"/>
          <a:lstStyle/>
          <a:p>
            <a:endParaRPr/>
          </a:p>
        </p:txBody>
      </p:sp>
      <p:sp>
        <p:nvSpPr>
          <p:cNvPr id="20" name="PlaceHolder 3"/>
          <p:cNvSpPr>
            <a:spLocks noGrp="1"/>
          </p:cNvSpPr>
          <p:nvPr>
            <p:ph type="body"/>
          </p:nvPr>
        </p:nvSpPr>
        <p:spPr>
          <a:xfrm>
            <a:off x="581040" y="4124520"/>
            <a:ext cx="3898800" cy="1731600"/>
          </a:xfrm>
          <a:prstGeom prst="rect">
            <a:avLst/>
          </a:prstGeom>
        </p:spPr>
        <p:txBody>
          <a:bodyPr lIns="0" tIns="0" rIns="0" bIns="0"/>
          <a:lstStyle/>
          <a:p>
            <a:endParaRPr/>
          </a:p>
        </p:txBody>
      </p:sp>
      <p:sp>
        <p:nvSpPr>
          <p:cNvPr id="21" name="PlaceHolder 4"/>
          <p:cNvSpPr>
            <a:spLocks noGrp="1"/>
          </p:cNvSpPr>
          <p:nvPr>
            <p:ph type="body"/>
          </p:nvPr>
        </p:nvSpPr>
        <p:spPr>
          <a:xfrm>
            <a:off x="4675320" y="2228040"/>
            <a:ext cx="3898800" cy="363060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23" name="PlaceHolder 2"/>
          <p:cNvSpPr>
            <a:spLocks noGrp="1"/>
          </p:cNvSpPr>
          <p:nvPr>
            <p:ph type="body"/>
          </p:nvPr>
        </p:nvSpPr>
        <p:spPr>
          <a:xfrm>
            <a:off x="581040" y="2228040"/>
            <a:ext cx="3898800" cy="3630600"/>
          </a:xfrm>
          <a:prstGeom prst="rect">
            <a:avLst/>
          </a:prstGeom>
        </p:spPr>
        <p:txBody>
          <a:bodyPr lIns="0" tIns="0" rIns="0" bIns="0"/>
          <a:lstStyle/>
          <a:p>
            <a:endParaRPr/>
          </a:p>
        </p:txBody>
      </p:sp>
      <p:sp>
        <p:nvSpPr>
          <p:cNvPr id="24" name="PlaceHolder 3"/>
          <p:cNvSpPr>
            <a:spLocks noGrp="1"/>
          </p:cNvSpPr>
          <p:nvPr>
            <p:ph type="body"/>
          </p:nvPr>
        </p:nvSpPr>
        <p:spPr>
          <a:xfrm>
            <a:off x="4675320" y="2228040"/>
            <a:ext cx="3898800" cy="1731600"/>
          </a:xfrm>
          <a:prstGeom prst="rect">
            <a:avLst/>
          </a:prstGeom>
        </p:spPr>
        <p:txBody>
          <a:bodyPr lIns="0" tIns="0" rIns="0" bIns="0"/>
          <a:lstStyle/>
          <a:p>
            <a:endParaRPr/>
          </a:p>
        </p:txBody>
      </p:sp>
      <p:sp>
        <p:nvSpPr>
          <p:cNvPr id="25" name="PlaceHolder 4"/>
          <p:cNvSpPr>
            <a:spLocks noGrp="1"/>
          </p:cNvSpPr>
          <p:nvPr>
            <p:ph type="body"/>
          </p:nvPr>
        </p:nvSpPr>
        <p:spPr>
          <a:xfrm>
            <a:off x="4675320" y="4124520"/>
            <a:ext cx="3898800" cy="173160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81040" y="687600"/>
            <a:ext cx="7989480" cy="1083240"/>
          </a:xfrm>
          <a:prstGeom prst="rect">
            <a:avLst/>
          </a:prstGeom>
        </p:spPr>
        <p:txBody>
          <a:bodyPr lIns="0" tIns="0" rIns="0" bIns="0" anchor="ctr"/>
          <a:lstStyle/>
          <a:p>
            <a:endParaRPr/>
          </a:p>
        </p:txBody>
      </p:sp>
      <p:sp>
        <p:nvSpPr>
          <p:cNvPr id="27" name="PlaceHolder 2"/>
          <p:cNvSpPr>
            <a:spLocks noGrp="1"/>
          </p:cNvSpPr>
          <p:nvPr>
            <p:ph type="body"/>
          </p:nvPr>
        </p:nvSpPr>
        <p:spPr>
          <a:xfrm>
            <a:off x="581040" y="2228040"/>
            <a:ext cx="3898800" cy="1731600"/>
          </a:xfrm>
          <a:prstGeom prst="rect">
            <a:avLst/>
          </a:prstGeom>
        </p:spPr>
        <p:txBody>
          <a:bodyPr lIns="0" tIns="0" rIns="0" bIns="0"/>
          <a:lstStyle/>
          <a:p>
            <a:endParaRPr/>
          </a:p>
        </p:txBody>
      </p:sp>
      <p:sp>
        <p:nvSpPr>
          <p:cNvPr id="28" name="PlaceHolder 3"/>
          <p:cNvSpPr>
            <a:spLocks noGrp="1"/>
          </p:cNvSpPr>
          <p:nvPr>
            <p:ph type="body"/>
          </p:nvPr>
        </p:nvSpPr>
        <p:spPr>
          <a:xfrm>
            <a:off x="4675320" y="2228040"/>
            <a:ext cx="3898800" cy="1731600"/>
          </a:xfrm>
          <a:prstGeom prst="rect">
            <a:avLst/>
          </a:prstGeom>
        </p:spPr>
        <p:txBody>
          <a:bodyPr lIns="0" tIns="0" rIns="0" bIns="0"/>
          <a:lstStyle/>
          <a:p>
            <a:endParaRPr/>
          </a:p>
        </p:txBody>
      </p:sp>
      <p:sp>
        <p:nvSpPr>
          <p:cNvPr id="29" name="PlaceHolder 4"/>
          <p:cNvSpPr>
            <a:spLocks noGrp="1"/>
          </p:cNvSpPr>
          <p:nvPr>
            <p:ph type="body"/>
          </p:nvPr>
        </p:nvSpPr>
        <p:spPr>
          <a:xfrm>
            <a:off x="581040" y="4124520"/>
            <a:ext cx="7989480" cy="173160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CustomShape 1"/>
          <p:cNvSpPr/>
          <p:nvPr/>
        </p:nvSpPr>
        <p:spPr>
          <a:xfrm>
            <a:off x="448200" y="441360"/>
            <a:ext cx="2719440" cy="107640"/>
          </a:xfrm>
          <a:prstGeom prst="rect">
            <a:avLst/>
          </a:prstGeom>
          <a:solidFill>
            <a:srgbClr val="000000"/>
          </a:solidFill>
          <a:ln w="12600">
            <a:noFill/>
          </a:ln>
        </p:spPr>
      </p:sp>
      <p:sp>
        <p:nvSpPr>
          <p:cNvPr id="10" name="CustomShape 2"/>
          <p:cNvSpPr/>
          <p:nvPr/>
        </p:nvSpPr>
        <p:spPr>
          <a:xfrm>
            <a:off x="5976000" y="441360"/>
            <a:ext cx="2710440" cy="107640"/>
          </a:xfrm>
          <a:prstGeom prst="rect">
            <a:avLst/>
          </a:prstGeom>
          <a:solidFill>
            <a:srgbClr val="808080"/>
          </a:solidFill>
          <a:ln w="12600">
            <a:noFill/>
          </a:ln>
        </p:spPr>
      </p:sp>
      <p:sp>
        <p:nvSpPr>
          <p:cNvPr id="2" name="CustomShape 3"/>
          <p:cNvSpPr/>
          <p:nvPr/>
        </p:nvSpPr>
        <p:spPr>
          <a:xfrm>
            <a:off x="3216600" y="441360"/>
            <a:ext cx="2710440" cy="107640"/>
          </a:xfrm>
          <a:prstGeom prst="rect">
            <a:avLst/>
          </a:prstGeom>
          <a:solidFill>
            <a:srgbClr val="B2B2B2"/>
          </a:solidFill>
          <a:ln w="12600">
            <a:noFill/>
          </a:ln>
        </p:spPr>
      </p:sp>
      <p:sp>
        <p:nvSpPr>
          <p:cNvPr id="3" name="CustomShape 4"/>
          <p:cNvSpPr/>
          <p:nvPr/>
        </p:nvSpPr>
        <p:spPr>
          <a:xfrm>
            <a:off x="448200" y="3085920"/>
            <a:ext cx="8239680" cy="3304440"/>
          </a:xfrm>
          <a:prstGeom prst="rect">
            <a:avLst/>
          </a:prstGeom>
          <a:solidFill>
            <a:srgbClr val="000000"/>
          </a:solidFill>
          <a:ln w="12600">
            <a:noFill/>
          </a:ln>
        </p:spPr>
      </p:sp>
      <p:sp>
        <p:nvSpPr>
          <p:cNvPr id="4" name="PlaceHolder 5"/>
          <p:cNvSpPr>
            <a:spLocks noGrp="1"/>
          </p:cNvSpPr>
          <p:nvPr>
            <p:ph type="title"/>
          </p:nvPr>
        </p:nvSpPr>
        <p:spPr>
          <a:xfrm>
            <a:off x="581040" y="990720"/>
            <a:ext cx="7989480" cy="1504440"/>
          </a:xfrm>
          <a:prstGeom prst="rect">
            <a:avLst/>
          </a:prstGeom>
        </p:spPr>
        <p:txBody>
          <a:bodyPr anchor="b"/>
          <a:lstStyle/>
          <a:p>
            <a:pPr>
              <a:lnSpc>
                <a:spcPct val="100000"/>
              </a:lnSpc>
            </a:pPr>
            <a:r>
              <a:rPr lang="en-US" sz="3600">
                <a:solidFill>
                  <a:srgbClr val="000000"/>
                </a:solidFill>
                <a:latin typeface="Gill Sans MT"/>
              </a:rPr>
              <a:t>Click to edit the title text formatClick to edit Master title style</a:t>
            </a:r>
            <a:endParaRPr/>
          </a:p>
        </p:txBody>
      </p:sp>
      <p:sp>
        <p:nvSpPr>
          <p:cNvPr id="5" name="PlaceHolder 6"/>
          <p:cNvSpPr>
            <a:spLocks noGrp="1"/>
          </p:cNvSpPr>
          <p:nvPr>
            <p:ph type="dt"/>
          </p:nvPr>
        </p:nvSpPr>
        <p:spPr>
          <a:xfrm>
            <a:off x="5559480" y="5956200"/>
            <a:ext cx="2133360" cy="364680"/>
          </a:xfrm>
          <a:prstGeom prst="rect">
            <a:avLst/>
          </a:prstGeom>
        </p:spPr>
        <p:txBody>
          <a:bodyPr anchor="ctr"/>
          <a:lstStyle/>
          <a:p>
            <a:pPr>
              <a:lnSpc>
                <a:spcPct val="100000"/>
              </a:lnSpc>
            </a:pPr>
            <a:r>
              <a:rPr lang="en-US" sz="900">
                <a:solidFill>
                  <a:srgbClr val="404040"/>
                </a:solidFill>
                <a:latin typeface="Gill Sans MT"/>
              </a:rPr>
              <a:t>3/29/16</a:t>
            </a:r>
            <a:endParaRPr/>
          </a:p>
        </p:txBody>
      </p:sp>
      <p:sp>
        <p:nvSpPr>
          <p:cNvPr id="6" name="PlaceHolder 7"/>
          <p:cNvSpPr>
            <a:spLocks noGrp="1"/>
          </p:cNvSpPr>
          <p:nvPr>
            <p:ph type="ftr"/>
          </p:nvPr>
        </p:nvSpPr>
        <p:spPr>
          <a:xfrm>
            <a:off x="581040" y="5951880"/>
            <a:ext cx="4870080" cy="364680"/>
          </a:xfrm>
          <a:prstGeom prst="rect">
            <a:avLst/>
          </a:prstGeom>
        </p:spPr>
        <p:txBody>
          <a:bodyPr anchor="ctr"/>
          <a:lstStyle/>
          <a:p>
            <a:endParaRPr/>
          </a:p>
        </p:txBody>
      </p:sp>
      <p:sp>
        <p:nvSpPr>
          <p:cNvPr id="7" name="PlaceHolder 8"/>
          <p:cNvSpPr>
            <a:spLocks noGrp="1"/>
          </p:cNvSpPr>
          <p:nvPr>
            <p:ph type="sldNum"/>
          </p:nvPr>
        </p:nvSpPr>
        <p:spPr>
          <a:xfrm>
            <a:off x="7800480" y="5956200"/>
            <a:ext cx="770040" cy="364680"/>
          </a:xfrm>
          <a:prstGeom prst="rect">
            <a:avLst/>
          </a:prstGeom>
        </p:spPr>
        <p:txBody>
          <a:bodyPr anchor="ctr"/>
          <a:lstStyle/>
          <a:p>
            <a:pPr>
              <a:lnSpc>
                <a:spcPct val="100000"/>
              </a:lnSpc>
            </a:pPr>
            <a:fld id="{8DD840B5-D9A7-474A-B803-F37BF4F443F9}" type="slidenum">
              <a:rPr lang="en-US" sz="900">
                <a:solidFill>
                  <a:srgbClr val="404040"/>
                </a:solidFill>
                <a:latin typeface="Gill Sans MT"/>
              </a:rPr>
              <a:t>‹#›</a:t>
            </a:fld>
            <a:endParaRPr/>
          </a:p>
        </p:txBody>
      </p:sp>
      <p:sp>
        <p:nvSpPr>
          <p:cNvPr id="8" name="PlaceHolder 9"/>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en-US">
                <a:latin typeface="Gill Sans MT"/>
              </a:rPr>
              <a:t>Click to edit the outline text format</a:t>
            </a:r>
            <a:endParaRPr/>
          </a:p>
          <a:p>
            <a:pPr lvl="1">
              <a:buSzPct val="75000"/>
              <a:buFont typeface="StarSymbol"/>
              <a:buChar char=""/>
            </a:pPr>
            <a:r>
              <a:rPr lang="en-US" sz="1400">
                <a:latin typeface="Gill Sans MT"/>
              </a:rPr>
              <a:t>Second Outline Level</a:t>
            </a:r>
            <a:endParaRPr/>
          </a:p>
          <a:p>
            <a:pPr lvl="2">
              <a:buSzPct val="45000"/>
              <a:buFont typeface="StarSymbol"/>
              <a:buChar char=""/>
            </a:pPr>
            <a:r>
              <a:rPr lang="en-US" sz="1200">
                <a:latin typeface="Gill Sans MT"/>
              </a:rPr>
              <a:t>Third Outline Level</a:t>
            </a:r>
            <a:endParaRPr/>
          </a:p>
          <a:p>
            <a:pPr lvl="3">
              <a:buSzPct val="75000"/>
              <a:buFont typeface="StarSymbol"/>
              <a:buChar char=""/>
            </a:pPr>
            <a:r>
              <a:rPr lang="en-US" sz="1200">
                <a:latin typeface="Gill Sans MT"/>
              </a:rPr>
              <a:t>Fourth Outline Level</a:t>
            </a:r>
            <a:endParaRPr/>
          </a:p>
          <a:p>
            <a:pPr lvl="4">
              <a:buSzPct val="45000"/>
              <a:buFont typeface="StarSymbol"/>
              <a:buChar char=""/>
            </a:pPr>
            <a:r>
              <a:rPr lang="en-US" sz="2000">
                <a:latin typeface="Gill Sans MT"/>
              </a:rPr>
              <a:t>Fifth Outline Level</a:t>
            </a:r>
            <a:endParaRPr/>
          </a:p>
          <a:p>
            <a:pPr lvl="5">
              <a:buSzPct val="45000"/>
              <a:buFont typeface="StarSymbol"/>
              <a:buChar char=""/>
            </a:pPr>
            <a:r>
              <a:rPr lang="en-US" sz="2000">
                <a:latin typeface="Gill Sans MT"/>
              </a:rPr>
              <a:t>Sixth Outline Level</a:t>
            </a:r>
            <a:endParaRPr/>
          </a:p>
          <a:p>
            <a:pPr lvl="6">
              <a:buSzPct val="45000"/>
              <a:buFont typeface="StarSymbol"/>
              <a:buChar char=""/>
            </a:pPr>
            <a:r>
              <a:rPr lang="en-US" sz="2000">
                <a:latin typeface="Gill Sans MT"/>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CustomShape 1"/>
          <p:cNvSpPr/>
          <p:nvPr/>
        </p:nvSpPr>
        <p:spPr>
          <a:xfrm>
            <a:off x="448200" y="441360"/>
            <a:ext cx="2719440" cy="107640"/>
          </a:xfrm>
          <a:prstGeom prst="rect">
            <a:avLst/>
          </a:prstGeom>
          <a:solidFill>
            <a:srgbClr val="000000"/>
          </a:solidFill>
          <a:ln w="12600">
            <a:noFill/>
          </a:ln>
        </p:spPr>
      </p:sp>
      <p:sp>
        <p:nvSpPr>
          <p:cNvPr id="44" name="CustomShape 2"/>
          <p:cNvSpPr/>
          <p:nvPr/>
        </p:nvSpPr>
        <p:spPr>
          <a:xfrm>
            <a:off x="5976000" y="441360"/>
            <a:ext cx="2710440" cy="107640"/>
          </a:xfrm>
          <a:prstGeom prst="rect">
            <a:avLst/>
          </a:prstGeom>
          <a:solidFill>
            <a:srgbClr val="808080"/>
          </a:solidFill>
          <a:ln w="12600">
            <a:noFill/>
          </a:ln>
        </p:spPr>
      </p:sp>
      <p:sp>
        <p:nvSpPr>
          <p:cNvPr id="45" name="CustomShape 3"/>
          <p:cNvSpPr/>
          <p:nvPr/>
        </p:nvSpPr>
        <p:spPr>
          <a:xfrm>
            <a:off x="3216600" y="441360"/>
            <a:ext cx="2710440" cy="107640"/>
          </a:xfrm>
          <a:prstGeom prst="rect">
            <a:avLst/>
          </a:prstGeom>
          <a:solidFill>
            <a:srgbClr val="B2B2B2"/>
          </a:solidFill>
          <a:ln w="12600">
            <a:noFill/>
          </a:ln>
        </p:spPr>
      </p:sp>
      <p:sp>
        <p:nvSpPr>
          <p:cNvPr id="46" name="CustomShape 4"/>
          <p:cNvSpPr/>
          <p:nvPr/>
        </p:nvSpPr>
        <p:spPr>
          <a:xfrm>
            <a:off x="448200" y="599760"/>
            <a:ext cx="8238240" cy="1258560"/>
          </a:xfrm>
          <a:prstGeom prst="rect">
            <a:avLst/>
          </a:prstGeom>
          <a:solidFill>
            <a:srgbClr val="000000"/>
          </a:solidFill>
          <a:ln w="12600">
            <a:noFill/>
          </a:ln>
        </p:spPr>
      </p:sp>
      <p:sp>
        <p:nvSpPr>
          <p:cNvPr id="47" name="PlaceHolder 5"/>
          <p:cNvSpPr>
            <a:spLocks noGrp="1"/>
          </p:cNvSpPr>
          <p:nvPr>
            <p:ph type="title"/>
          </p:nvPr>
        </p:nvSpPr>
        <p:spPr>
          <a:xfrm>
            <a:off x="581040" y="687600"/>
            <a:ext cx="7989480" cy="1082880"/>
          </a:xfrm>
          <a:prstGeom prst="rect">
            <a:avLst/>
          </a:prstGeom>
        </p:spPr>
        <p:txBody>
          <a:bodyPr anchor="b"/>
          <a:lstStyle/>
          <a:p>
            <a:pPr>
              <a:lnSpc>
                <a:spcPct val="100000"/>
              </a:lnSpc>
            </a:pPr>
            <a:r>
              <a:rPr lang="en-US" sz="2800">
                <a:solidFill>
                  <a:srgbClr val="FFFFFF"/>
                </a:solidFill>
                <a:latin typeface="Gill Sans MT"/>
              </a:rPr>
              <a:t>Click to edit the title text formatClick to edit Master title style</a:t>
            </a:r>
            <a:endParaRPr/>
          </a:p>
        </p:txBody>
      </p:sp>
      <p:sp>
        <p:nvSpPr>
          <p:cNvPr id="48" name="PlaceHolder 6"/>
          <p:cNvSpPr>
            <a:spLocks noGrp="1"/>
          </p:cNvSpPr>
          <p:nvPr>
            <p:ph type="body"/>
          </p:nvPr>
        </p:nvSpPr>
        <p:spPr>
          <a:xfrm>
            <a:off x="581040" y="2228040"/>
            <a:ext cx="7989480" cy="3630600"/>
          </a:xfrm>
          <a:prstGeom prst="rect">
            <a:avLst/>
          </a:prstGeom>
        </p:spPr>
        <p:txBody>
          <a:bodyPr anchor="ctr"/>
          <a:lstStyle/>
          <a:p>
            <a:pPr>
              <a:buSzPct val="45000"/>
              <a:buFont typeface="StarSymbol"/>
              <a:buChar char=""/>
            </a:pPr>
            <a:r>
              <a:rPr lang="en-US">
                <a:solidFill>
                  <a:srgbClr val="000000"/>
                </a:solidFill>
                <a:latin typeface="Gill Sans MT"/>
              </a:rPr>
              <a:t>Click to edit the outline text format</a:t>
            </a:r>
            <a:endParaRPr/>
          </a:p>
          <a:p>
            <a:pPr lvl="1">
              <a:buSzPct val="75000"/>
              <a:buFont typeface="StarSymbol"/>
              <a:buChar char=""/>
            </a:pPr>
            <a:r>
              <a:rPr lang="en-US">
                <a:solidFill>
                  <a:srgbClr val="000000"/>
                </a:solidFill>
                <a:latin typeface="Gill Sans MT"/>
              </a:rPr>
              <a:t>Second Outline Level</a:t>
            </a:r>
            <a:endParaRPr/>
          </a:p>
          <a:p>
            <a:pPr lvl="2">
              <a:buSzPct val="45000"/>
              <a:buFont typeface="StarSymbol"/>
              <a:buChar char=""/>
            </a:pPr>
            <a:r>
              <a:rPr lang="en-US">
                <a:solidFill>
                  <a:srgbClr val="000000"/>
                </a:solidFill>
                <a:latin typeface="Gill Sans MT"/>
              </a:rPr>
              <a:t>Third Outline Level</a:t>
            </a:r>
            <a:endParaRPr/>
          </a:p>
          <a:p>
            <a:pPr lvl="3">
              <a:buSzPct val="75000"/>
              <a:buFont typeface="StarSymbol"/>
              <a:buChar char=""/>
            </a:pPr>
            <a:r>
              <a:rPr lang="en-US">
                <a:solidFill>
                  <a:srgbClr val="000000"/>
                </a:solidFill>
                <a:latin typeface="Gill Sans MT"/>
              </a:rPr>
              <a:t>Fourth Outline Level</a:t>
            </a:r>
            <a:endParaRPr/>
          </a:p>
          <a:p>
            <a:pPr lvl="4">
              <a:buSzPct val="45000"/>
              <a:buFont typeface="StarSymbol"/>
              <a:buChar char=""/>
            </a:pPr>
            <a:r>
              <a:rPr lang="en-US">
                <a:solidFill>
                  <a:srgbClr val="000000"/>
                </a:solidFill>
                <a:latin typeface="Gill Sans MT"/>
              </a:rPr>
              <a:t>Fifth Outline Level</a:t>
            </a:r>
            <a:endParaRPr/>
          </a:p>
          <a:p>
            <a:pPr lvl="5">
              <a:buSzPct val="45000"/>
              <a:buFont typeface="StarSymbol"/>
              <a:buChar char=""/>
            </a:pPr>
            <a:r>
              <a:rPr lang="en-US">
                <a:solidFill>
                  <a:srgbClr val="000000"/>
                </a:solidFill>
                <a:latin typeface="Gill Sans MT"/>
              </a:rPr>
              <a:t>Sixth Outline Level</a:t>
            </a:r>
            <a:endParaRPr/>
          </a:p>
          <a:p>
            <a:pPr>
              <a:lnSpc>
                <a:spcPct val="100000"/>
              </a:lnSpc>
              <a:buSzPct val="92000"/>
              <a:buFont typeface="Wingdings 2" charset="2"/>
              <a:buChar char=""/>
            </a:pPr>
            <a:r>
              <a:rPr lang="en-US">
                <a:solidFill>
                  <a:srgbClr val="000000"/>
                </a:solidFill>
                <a:latin typeface="Gill Sans MT"/>
              </a:rPr>
              <a:t>Seventh Outline LevelClick to edit Master text styles</a:t>
            </a:r>
            <a:endParaRPr/>
          </a:p>
          <a:p>
            <a:pPr lvl="1">
              <a:lnSpc>
                <a:spcPct val="100000"/>
              </a:lnSpc>
              <a:buSzPct val="92000"/>
              <a:buFont typeface="Wingdings 2" charset="2"/>
              <a:buChar char=""/>
            </a:pPr>
            <a:r>
              <a:rPr lang="en-US" sz="1600">
                <a:solidFill>
                  <a:srgbClr val="000000"/>
                </a:solidFill>
                <a:latin typeface="Gill Sans MT"/>
              </a:rPr>
              <a:t>Second level</a:t>
            </a:r>
            <a:endParaRPr/>
          </a:p>
          <a:p>
            <a:pPr lvl="2">
              <a:lnSpc>
                <a:spcPct val="100000"/>
              </a:lnSpc>
              <a:buSzPct val="92000"/>
              <a:buFont typeface="Wingdings 2" charset="2"/>
              <a:buChar char=""/>
            </a:pPr>
            <a:r>
              <a:rPr lang="en-US" sz="1400">
                <a:solidFill>
                  <a:srgbClr val="000000"/>
                </a:solidFill>
                <a:latin typeface="Gill Sans MT"/>
              </a:rPr>
              <a:t>Third level</a:t>
            </a:r>
            <a:endParaRPr/>
          </a:p>
          <a:p>
            <a:pPr lvl="3">
              <a:lnSpc>
                <a:spcPct val="100000"/>
              </a:lnSpc>
              <a:buSzPct val="92000"/>
              <a:buFont typeface="Wingdings 2" charset="2"/>
              <a:buChar char=""/>
            </a:pPr>
            <a:r>
              <a:rPr lang="en-US" sz="1200">
                <a:solidFill>
                  <a:srgbClr val="000000"/>
                </a:solidFill>
                <a:latin typeface="Gill Sans MT"/>
              </a:rPr>
              <a:t>Fourth level</a:t>
            </a:r>
            <a:endParaRPr/>
          </a:p>
          <a:p>
            <a:pPr lvl="4">
              <a:lnSpc>
                <a:spcPct val="100000"/>
              </a:lnSpc>
              <a:buSzPct val="92000"/>
              <a:buFont typeface="Wingdings 2" charset="2"/>
              <a:buChar char=""/>
            </a:pPr>
            <a:r>
              <a:rPr lang="en-US" sz="1200">
                <a:solidFill>
                  <a:srgbClr val="000000"/>
                </a:solidFill>
                <a:latin typeface="Gill Sans MT"/>
              </a:rPr>
              <a:t>Fifth level</a:t>
            </a:r>
            <a:endParaRPr/>
          </a:p>
        </p:txBody>
      </p:sp>
      <p:sp>
        <p:nvSpPr>
          <p:cNvPr id="49" name="PlaceHolder 7"/>
          <p:cNvSpPr>
            <a:spLocks noGrp="1"/>
          </p:cNvSpPr>
          <p:nvPr>
            <p:ph type="dt"/>
          </p:nvPr>
        </p:nvSpPr>
        <p:spPr>
          <a:xfrm>
            <a:off x="5559480" y="5956200"/>
            <a:ext cx="2133360" cy="364680"/>
          </a:xfrm>
          <a:prstGeom prst="rect">
            <a:avLst/>
          </a:prstGeom>
        </p:spPr>
        <p:txBody>
          <a:bodyPr anchor="ctr"/>
          <a:lstStyle/>
          <a:p>
            <a:pPr algn="r">
              <a:lnSpc>
                <a:spcPct val="100000"/>
              </a:lnSpc>
            </a:pPr>
            <a:r>
              <a:rPr lang="en-US" sz="900">
                <a:solidFill>
                  <a:srgbClr val="B2B2B2"/>
                </a:solidFill>
                <a:latin typeface="Gill Sans MT"/>
              </a:rPr>
              <a:t>3/29/16</a:t>
            </a:r>
            <a:endParaRPr/>
          </a:p>
        </p:txBody>
      </p:sp>
      <p:sp>
        <p:nvSpPr>
          <p:cNvPr id="50" name="PlaceHolder 8"/>
          <p:cNvSpPr>
            <a:spLocks noGrp="1"/>
          </p:cNvSpPr>
          <p:nvPr>
            <p:ph type="ftr"/>
          </p:nvPr>
        </p:nvSpPr>
        <p:spPr>
          <a:xfrm>
            <a:off x="581040" y="5951880"/>
            <a:ext cx="4870080" cy="364680"/>
          </a:xfrm>
          <a:prstGeom prst="rect">
            <a:avLst/>
          </a:prstGeom>
        </p:spPr>
        <p:txBody>
          <a:bodyPr anchor="ctr"/>
          <a:lstStyle/>
          <a:p>
            <a:endParaRPr/>
          </a:p>
        </p:txBody>
      </p:sp>
      <p:sp>
        <p:nvSpPr>
          <p:cNvPr id="51" name="PlaceHolder 9"/>
          <p:cNvSpPr>
            <a:spLocks noGrp="1"/>
          </p:cNvSpPr>
          <p:nvPr>
            <p:ph type="sldNum"/>
          </p:nvPr>
        </p:nvSpPr>
        <p:spPr>
          <a:xfrm>
            <a:off x="7800480" y="5956200"/>
            <a:ext cx="770040" cy="364680"/>
          </a:xfrm>
          <a:prstGeom prst="rect">
            <a:avLst/>
          </a:prstGeom>
        </p:spPr>
        <p:txBody>
          <a:bodyPr anchor="ctr"/>
          <a:lstStyle/>
          <a:p>
            <a:pPr algn="r">
              <a:lnSpc>
                <a:spcPct val="100000"/>
              </a:lnSpc>
            </a:pPr>
            <a:fld id="{02CC633A-1C48-42B6-A4D1-D55EAE43B5A1}" type="slidenum">
              <a:rPr lang="en-US" sz="900">
                <a:solidFill>
                  <a:srgbClr val="B2B2B2"/>
                </a:solidFill>
                <a:latin typeface="Gill Sans MT"/>
              </a:r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685680" y="1561501"/>
            <a:ext cx="7772040" cy="1469520"/>
          </a:xfrm>
          <a:prstGeom prst="rect">
            <a:avLst/>
          </a:prstGeom>
        </p:spPr>
        <p:txBody>
          <a:bodyPr anchor="b"/>
          <a:lstStyle/>
          <a:p>
            <a:pPr>
              <a:lnSpc>
                <a:spcPct val="100000"/>
              </a:lnSpc>
            </a:pPr>
            <a:r>
              <a:rPr lang="en-US" sz="3600">
                <a:solidFill>
                  <a:srgbClr val="000000"/>
                </a:solidFill>
                <a:latin typeface="Gill Sans MT"/>
              </a:rPr>
              <a:t>CS 179: GPU Programming</a:t>
            </a:r>
            <a:endParaRPr/>
          </a:p>
        </p:txBody>
      </p:sp>
      <p:sp>
        <p:nvSpPr>
          <p:cNvPr id="92" name="TextShape 2"/>
          <p:cNvSpPr txBox="1"/>
          <p:nvPr/>
        </p:nvSpPr>
        <p:spPr>
          <a:xfrm>
            <a:off x="1371600" y="3429000"/>
            <a:ext cx="6400440" cy="1371240"/>
          </a:xfrm>
          <a:prstGeom prst="rect">
            <a:avLst/>
          </a:prstGeom>
        </p:spPr>
        <p:txBody>
          <a:bodyPr anchor="t"/>
          <a:lstStyle/>
          <a:p>
            <a:pPr algn="r">
              <a:lnSpc>
                <a:spcPct val="100000"/>
              </a:lnSpc>
            </a:pPr>
            <a:r>
              <a:rPr lang="en-US" sz="1600" dirty="0">
                <a:solidFill>
                  <a:srgbClr val="B2B2B2"/>
                </a:solidFill>
                <a:latin typeface="Gill Sans MT"/>
              </a:rPr>
              <a:t>Lecture 19: Projects</a:t>
            </a:r>
            <a:endParaRPr dirty="0"/>
          </a:p>
        </p:txBody>
      </p:sp>
      <p:sp>
        <p:nvSpPr>
          <p:cNvPr id="93" name="CustomShape 3"/>
          <p:cNvSpPr/>
          <p:nvPr/>
        </p:nvSpPr>
        <p:spPr>
          <a:xfrm>
            <a:off x="6629580" y="6241781"/>
            <a:ext cx="2492375" cy="568266"/>
          </a:xfrm>
          <a:prstGeom prst="rect">
            <a:avLst/>
          </a:prstGeom>
          <a:noFill/>
          <a:ln>
            <a:noFill/>
          </a:ln>
        </p:spPr>
        <p:txBody>
          <a:bodyPr lIns="90000" tIns="45000" rIns="90000" bIns="45000" anchor="t"/>
          <a:lstStyle/>
          <a:p>
            <a:pPr>
              <a:lnSpc>
                <a:spcPct val="100000"/>
              </a:lnSpc>
            </a:pPr>
            <a:r>
              <a:rPr lang="en-US" sz="900" dirty="0">
                <a:solidFill>
                  <a:srgbClr val="A6A6A6"/>
                </a:solidFill>
                <a:latin typeface="Gill Sans MT"/>
              </a:rPr>
              <a:t>Images: http://en.wikipedia.org</a:t>
            </a:r>
            <a:endParaRPr dirty="0"/>
          </a:p>
          <a:p>
            <a:pPr>
              <a:lnSpc>
                <a:spcPct val="100000"/>
              </a:lnSpc>
            </a:pPr>
            <a:r>
              <a:rPr lang="en-US" sz="900" dirty="0">
                <a:solidFill>
                  <a:srgbClr val="A6A6A6"/>
                </a:solidFill>
                <a:latin typeface="Gill Sans MT"/>
              </a:rPr>
              <a:t>http://www.pcper.com</a:t>
            </a:r>
            <a:endParaRPr dirty="0"/>
          </a:p>
          <a:p>
            <a:pPr>
              <a:lnSpc>
                <a:spcPct val="100000"/>
              </a:lnSpc>
            </a:pPr>
            <a:r>
              <a:rPr lang="en-US" sz="900" dirty="0">
                <a:solidFill>
                  <a:srgbClr val="A6A6A6"/>
                </a:solidFill>
                <a:latin typeface="Gill Sans MT"/>
              </a:rPr>
              <a:t>http://northdallasradiationoncology.com/</a:t>
            </a:r>
            <a:endParaRPr dirty="0"/>
          </a:p>
          <a:p>
            <a:pPr>
              <a:lnSpc>
                <a:spcPct val="100000"/>
              </a:lnSpc>
            </a:pPr>
            <a:r>
              <a:rPr lang="en-US" sz="900" dirty="0">
                <a:solidFill>
                  <a:srgbClr val="A6A6A6"/>
                </a:solidFill>
                <a:latin typeface="Gill Sans MT"/>
              </a:rPr>
              <a:t>GPU Gems (</a:t>
            </a:r>
            <a:r>
              <a:rPr lang="en-US" sz="900" dirty="0" err="1">
                <a:solidFill>
                  <a:srgbClr val="A6A6A6"/>
                </a:solidFill>
                <a:latin typeface="Gill Sans MT"/>
              </a:rPr>
              <a:t>Nvidia</a:t>
            </a:r>
            <a:r>
              <a:rPr lang="en-US" sz="900" dirty="0">
                <a:solidFill>
                  <a:srgbClr val="A6A6A6"/>
                </a:solidFill>
                <a:latin typeface="Gill Sans MT"/>
              </a:rPr>
              <a:t>)</a:t>
            </a:r>
            <a:endParaRPr dirty="0"/>
          </a:p>
        </p:txBody>
      </p:sp>
      <p:pic>
        <p:nvPicPr>
          <p:cNvPr id="94" name="Picture 8"/>
          <p:cNvPicPr/>
          <p:nvPr/>
        </p:nvPicPr>
        <p:blipFill>
          <a:blip r:embed="rId3"/>
          <a:stretch>
            <a:fillRect/>
          </a:stretch>
        </p:blipFill>
        <p:spPr>
          <a:xfrm>
            <a:off x="6781680" y="4137840"/>
            <a:ext cx="1676160" cy="1676160"/>
          </a:xfrm>
          <a:prstGeom prst="rect">
            <a:avLst/>
          </a:prstGeom>
          <a:ln>
            <a:noFill/>
          </a:ln>
        </p:spPr>
      </p:pic>
      <p:pic>
        <p:nvPicPr>
          <p:cNvPr id="95" name="Picture 2"/>
          <p:cNvPicPr/>
          <p:nvPr/>
        </p:nvPicPr>
        <p:blipFill>
          <a:blip r:embed="rId4"/>
          <a:stretch>
            <a:fillRect/>
          </a:stretch>
        </p:blipFill>
        <p:spPr>
          <a:xfrm>
            <a:off x="685800" y="4114800"/>
            <a:ext cx="1692360" cy="1683000"/>
          </a:xfrm>
          <a:prstGeom prst="rect">
            <a:avLst/>
          </a:prstGeom>
          <a:ln>
            <a:noFill/>
          </a:ln>
        </p:spPr>
      </p:pic>
      <p:pic>
        <p:nvPicPr>
          <p:cNvPr id="96" name="Picture 3"/>
          <p:cNvPicPr/>
          <p:nvPr/>
        </p:nvPicPr>
        <p:blipFill>
          <a:blip r:embed="rId5"/>
          <a:stretch>
            <a:fillRect/>
          </a:stretch>
        </p:blipFill>
        <p:spPr>
          <a:xfrm>
            <a:off x="2971800" y="4191120"/>
            <a:ext cx="3139200" cy="15692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581040" y="687600"/>
            <a:ext cx="7989480" cy="1082880"/>
          </a:xfrm>
          <a:prstGeom prst="rect">
            <a:avLst/>
          </a:prstGeom>
        </p:spPr>
        <p:txBody>
          <a:bodyPr anchor="b"/>
          <a:lstStyle/>
          <a:p>
            <a:pPr>
              <a:lnSpc>
                <a:spcPct val="100000"/>
              </a:lnSpc>
            </a:pPr>
            <a:r>
              <a:rPr lang="en-US" sz="2800" dirty="0">
                <a:solidFill>
                  <a:srgbClr val="FFFFFF"/>
                </a:solidFill>
                <a:latin typeface="Gill Sans MT"/>
              </a:rPr>
              <a:t>Projects!</a:t>
            </a:r>
            <a:endParaRPr dirty="0"/>
          </a:p>
        </p:txBody>
      </p:sp>
      <p:sp>
        <p:nvSpPr>
          <p:cNvPr id="98" name="TextShape 2"/>
          <p:cNvSpPr txBox="1"/>
          <p:nvPr/>
        </p:nvSpPr>
        <p:spPr>
          <a:xfrm>
            <a:off x="778728" y="1923570"/>
            <a:ext cx="7543440" cy="4343040"/>
          </a:xfrm>
          <a:prstGeom prst="rect">
            <a:avLst/>
          </a:prstGeom>
        </p:spPr>
        <p:txBody>
          <a:bodyPr anchor="ctr"/>
          <a:lstStyle/>
          <a:p>
            <a:pPr marL="742950" lvl="1" indent="-285750">
              <a:buSzPct val="92000"/>
              <a:buFont typeface="Arial" panose="020B0604020202020204" pitchFamily="34" charset="0"/>
              <a:buChar char="•"/>
            </a:pPr>
            <a:r>
              <a:rPr lang="en-US" dirty="0"/>
              <a:t>Set 6 is the last set</a:t>
            </a:r>
          </a:p>
          <a:p>
            <a:pPr marL="742950" lvl="1" indent="-285750">
              <a:buSzPct val="92000"/>
              <a:buFont typeface="Arial" panose="020B0604020202020204" pitchFamily="34" charset="0"/>
              <a:buChar char="•"/>
            </a:pPr>
            <a:r>
              <a:rPr lang="en-US" dirty="0"/>
              <a:t>Independent GPU-based projects for the rest of the term</a:t>
            </a:r>
          </a:p>
          <a:p>
            <a:pPr marL="742950" lvl="1" indent="-285750">
              <a:buSzPct val="92000"/>
              <a:buFont typeface="Arial" panose="020B0604020202020204" pitchFamily="34" charset="0"/>
              <a:buChar char="•"/>
            </a:pPr>
            <a:r>
              <a:rPr lang="en-US" dirty="0"/>
              <a:t>Deadlines:</a:t>
            </a:r>
          </a:p>
          <a:p>
            <a:pPr marL="1200150" lvl="2" indent="-285750">
              <a:buSzPct val="92000"/>
              <a:buFont typeface="Arial" panose="020B0604020202020204" pitchFamily="34" charset="0"/>
              <a:buChar char="•"/>
            </a:pPr>
            <a:r>
              <a:rPr lang="en-US" dirty="0">
                <a:latin typeface="Arial" charset="0"/>
              </a:rPr>
              <a:t>Proposal: 11:59 PM, 5/12/16</a:t>
            </a:r>
          </a:p>
          <a:p>
            <a:pPr marL="1200150" lvl="2" indent="-285750">
              <a:buSzPct val="92000"/>
              <a:buFont typeface="Arial" panose="020B0604020202020204" pitchFamily="34" charset="0"/>
              <a:buChar char="•"/>
            </a:pPr>
            <a:r>
              <a:rPr lang="pt-BR" dirty="0">
                <a:latin typeface="Arial" charset="0"/>
              </a:rPr>
              <a:t>CPU Demo: 3 PM, 5/20/16</a:t>
            </a:r>
            <a:endParaRPr lang="en-US" dirty="0">
              <a:latin typeface="Arial" charset="0"/>
            </a:endParaRPr>
          </a:p>
          <a:p>
            <a:pPr marL="1200150" lvl="2" indent="-285750">
              <a:buSzPct val="92000"/>
              <a:buFont typeface="Arial" panose="020B0604020202020204" pitchFamily="34" charset="0"/>
              <a:buChar char="•"/>
            </a:pPr>
            <a:r>
              <a:rPr lang="en-US" dirty="0">
                <a:latin typeface="Arial" charset="0"/>
              </a:rPr>
              <a:t>Final Version &amp; Write-Up: 3 PM, 6/3/16</a:t>
            </a:r>
          </a:p>
          <a:p>
            <a:pPr marL="742950" lvl="1" indent="-285750">
              <a:buSzPct val="92000"/>
              <a:buFont typeface="Arial" panose="020B0604020202020204" pitchFamily="34" charset="0"/>
              <a:buChar char="•"/>
            </a:pPr>
            <a:r>
              <a:rPr lang="en-US" dirty="0">
                <a:latin typeface="Arial" charset="0"/>
              </a:rPr>
              <a:t>We can't be lenient with these deadlines because this is the end of the year! Please start early!</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581040" y="687600"/>
            <a:ext cx="7989480" cy="1082880"/>
          </a:xfrm>
          <a:prstGeom prst="rect">
            <a:avLst/>
          </a:prstGeom>
        </p:spPr>
        <p:txBody>
          <a:bodyPr anchor="b"/>
          <a:lstStyle/>
          <a:p>
            <a:pPr>
              <a:lnSpc>
                <a:spcPct val="100000"/>
              </a:lnSpc>
            </a:pPr>
            <a:r>
              <a:rPr lang="en-US" sz="2800" dirty="0">
                <a:solidFill>
                  <a:srgbClr val="FFFFFF"/>
                </a:solidFill>
                <a:latin typeface="Gill Sans MT"/>
              </a:rPr>
              <a:t>Proposal</a:t>
            </a:r>
            <a:endParaRPr sz="2800" dirty="0">
              <a:solidFill>
                <a:srgbClr val="FFFFFF"/>
              </a:solidFill>
              <a:latin typeface="Gill Sans MT"/>
            </a:endParaRPr>
          </a:p>
        </p:txBody>
      </p:sp>
      <p:sp>
        <p:nvSpPr>
          <p:cNvPr id="98" name="TextShape 2"/>
          <p:cNvSpPr txBox="1"/>
          <p:nvPr/>
        </p:nvSpPr>
        <p:spPr>
          <a:xfrm>
            <a:off x="778728" y="1923570"/>
            <a:ext cx="7543440" cy="4343040"/>
          </a:xfrm>
          <a:prstGeom prst="rect">
            <a:avLst/>
          </a:prstGeom>
        </p:spPr>
        <p:txBody>
          <a:bodyPr anchor="ctr"/>
          <a:lstStyle/>
          <a:p>
            <a:pPr marL="285750" indent="-285750">
              <a:buSzPct val="92000"/>
              <a:buFont typeface="Arial" panose="020B0604020202020204" pitchFamily="34" charset="0"/>
              <a:buChar char="•"/>
            </a:pPr>
            <a:r>
              <a:rPr lang="en-US" dirty="0">
                <a:latin typeface="Arial" charset="0"/>
              </a:rPr>
              <a:t>Summary of project (1-3 sentence)</a:t>
            </a:r>
          </a:p>
          <a:p>
            <a:pPr marL="285750" indent="-285750">
              <a:buSzPct val="92000"/>
              <a:buFont typeface="Arial" panose="020B0604020202020204" pitchFamily="34" charset="0"/>
              <a:buChar char="•"/>
            </a:pPr>
            <a:r>
              <a:rPr lang="en-US" dirty="0">
                <a:latin typeface="Arial" charset="0"/>
              </a:rPr>
              <a:t>Explanation of project background (1-3 paragraph)</a:t>
            </a:r>
          </a:p>
          <a:p>
            <a:pPr marL="285750" indent="-285750">
              <a:buSzPct val="92000"/>
              <a:buFont typeface="Arial" panose="020B0604020202020204" pitchFamily="34" charset="0"/>
              <a:buChar char="•"/>
            </a:pPr>
            <a:r>
              <a:rPr lang="en-US" dirty="0">
                <a:latin typeface="Arial" charset="0"/>
              </a:rPr>
              <a:t>Project details (1-2 paragraphs)</a:t>
            </a:r>
          </a:p>
          <a:p>
            <a:pPr marL="742950" lvl="1" indent="-285750">
              <a:buSzPct val="92000"/>
              <a:buFont typeface="Arial" panose="020B0604020202020204" pitchFamily="34" charset="0"/>
              <a:buChar char="•"/>
            </a:pPr>
            <a:r>
              <a:rPr lang="en-US" dirty="0">
                <a:latin typeface="Arial" charset="0"/>
              </a:rPr>
              <a:t>Why is this challenging? Has it been done before? What tricky things are you going to have to figure out? How does using a GPU help solve this problem?</a:t>
            </a:r>
          </a:p>
          <a:p>
            <a:pPr marL="285750" indent="-285750">
              <a:buSzPct val="92000"/>
              <a:buFont typeface="Arial" panose="020B0604020202020204" pitchFamily="34" charset="0"/>
              <a:buChar char="•"/>
            </a:pPr>
            <a:r>
              <a:rPr lang="en-US" dirty="0">
                <a:latin typeface="Arial" charset="0"/>
              </a:rPr>
              <a:t>Project goals (1 paragraph)</a:t>
            </a:r>
          </a:p>
          <a:p>
            <a:pPr marL="285750" indent="-285750">
              <a:buSzPct val="92000"/>
              <a:buFont typeface="Arial" panose="020B0604020202020204" pitchFamily="34" charset="0"/>
              <a:buChar char="•"/>
            </a:pPr>
            <a:r>
              <a:rPr lang="en-US" dirty="0">
                <a:latin typeface="Arial" charset="0"/>
              </a:rPr>
              <a:t>Week by week timeline</a:t>
            </a:r>
          </a:p>
          <a:p>
            <a:pPr marL="742950" lvl="1" indent="-285750">
              <a:buSzPct val="92000"/>
              <a:buFont typeface="Arial" panose="020B0604020202020204" pitchFamily="34" charset="0"/>
              <a:buChar char="•"/>
            </a:pPr>
            <a:r>
              <a:rPr lang="en-US" dirty="0">
                <a:latin typeface="Arial" charset="0"/>
              </a:rPr>
              <a:t>Must match our deadlines</a:t>
            </a:r>
            <a:endParaRPr lang="en-US" dirty="0"/>
          </a:p>
        </p:txBody>
      </p:sp>
    </p:spTree>
    <p:extLst>
      <p:ext uri="{BB962C8B-B14F-4D97-AF65-F5344CB8AC3E}">
        <p14:creationId xmlns:p14="http://schemas.microsoft.com/office/powerpoint/2010/main" val="137034067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581040" y="687600"/>
            <a:ext cx="7989480" cy="1082880"/>
          </a:xfrm>
          <a:prstGeom prst="rect">
            <a:avLst/>
          </a:prstGeom>
        </p:spPr>
        <p:txBody>
          <a:bodyPr anchor="b"/>
          <a:lstStyle/>
          <a:p>
            <a:pPr>
              <a:lnSpc>
                <a:spcPct val="100000"/>
              </a:lnSpc>
            </a:pPr>
            <a:r>
              <a:rPr lang="en-US" sz="2800" dirty="0">
                <a:solidFill>
                  <a:srgbClr val="FFFFFF"/>
                </a:solidFill>
                <a:latin typeface="Gill Sans MT"/>
              </a:rPr>
              <a:t>CPU Demo</a:t>
            </a:r>
            <a:endParaRPr sz="2800" dirty="0">
              <a:solidFill>
                <a:srgbClr val="FFFFFF"/>
              </a:solidFill>
              <a:latin typeface="Gill Sans MT"/>
            </a:endParaRPr>
          </a:p>
        </p:txBody>
      </p:sp>
      <p:sp>
        <p:nvSpPr>
          <p:cNvPr id="98" name="TextShape 2"/>
          <p:cNvSpPr txBox="1"/>
          <p:nvPr/>
        </p:nvSpPr>
        <p:spPr>
          <a:xfrm>
            <a:off x="778728" y="1923570"/>
            <a:ext cx="7543440" cy="4343040"/>
          </a:xfrm>
          <a:prstGeom prst="rect">
            <a:avLst/>
          </a:prstGeom>
        </p:spPr>
        <p:txBody>
          <a:bodyPr anchor="ctr"/>
          <a:lstStyle/>
          <a:p>
            <a:pPr marL="285750" indent="-285750">
              <a:buSzPct val="92000"/>
              <a:buFont typeface="Arial" panose="020B0604020202020204" pitchFamily="34" charset="0"/>
              <a:buChar char="•"/>
            </a:pPr>
            <a:r>
              <a:rPr lang="en-US" dirty="0">
                <a:latin typeface="Arial" charset="0"/>
              </a:rPr>
              <a:t>Must have a working CPU Demo by 05/20/2016</a:t>
            </a:r>
          </a:p>
          <a:p>
            <a:pPr marL="285750" indent="-285750">
              <a:buSzPct val="92000"/>
              <a:buFont typeface="Arial" panose="020B0604020202020204" pitchFamily="34" charset="0"/>
              <a:buChar char="•"/>
            </a:pPr>
            <a:r>
              <a:rPr lang="en-US" dirty="0">
                <a:latin typeface="Arial" charset="0"/>
              </a:rPr>
              <a:t>Your Demo must having all the parts of your project outlined in your proposal tested and analyzed</a:t>
            </a:r>
          </a:p>
          <a:p>
            <a:pPr marL="742950" lvl="1" indent="-285750">
              <a:buSzPct val="92000"/>
              <a:buFont typeface="Arial" panose="020B0604020202020204" pitchFamily="34" charset="0"/>
              <a:buChar char="•"/>
            </a:pPr>
            <a:r>
              <a:rPr lang="en-US" dirty="0"/>
              <a:t>Code that will be parallelized in the final version should be implemented in a serial fashion for now (e.g. for loops instead of CUDA kernels)</a:t>
            </a:r>
          </a:p>
          <a:p>
            <a:pPr marL="285750" indent="-285750">
              <a:buSzPct val="92000"/>
              <a:buFont typeface="Arial" panose="020B0604020202020204" pitchFamily="34" charset="0"/>
              <a:buChar char="•"/>
            </a:pPr>
            <a:r>
              <a:rPr lang="en-US" dirty="0"/>
              <a:t>GPU code is easily interchangeable with CPU code as long as the algorithm is </a:t>
            </a:r>
            <a:r>
              <a:rPr lang="en-US" dirty="0">
                <a:latin typeface="Arial" charset="0"/>
              </a:rPr>
              <a:t>parallelizable. Point is to have all of the pieces built so that you can easily put them together for the final version</a:t>
            </a:r>
          </a:p>
          <a:p>
            <a:pPr marL="742950" lvl="1" indent="-285750">
              <a:buSzPct val="92000"/>
              <a:buFont typeface="Arial" panose="020B0604020202020204" pitchFamily="34" charset="0"/>
              <a:buChar char="•"/>
            </a:pPr>
            <a:r>
              <a:rPr lang="en-US" dirty="0">
                <a:latin typeface="Arial" charset="0"/>
              </a:rPr>
              <a:t>Make sure any code that won't be turned into GPU code is easily scalable</a:t>
            </a:r>
          </a:p>
          <a:p>
            <a:pPr marL="742950" lvl="1" indent="-285750">
              <a:buSzPct val="92000"/>
              <a:buFont typeface="Arial" panose="020B0604020202020204" pitchFamily="34" charset="0"/>
              <a:buChar char="•"/>
            </a:pPr>
            <a:r>
              <a:rPr lang="en-US" dirty="0">
                <a:latin typeface="Arial" charset="0"/>
              </a:rPr>
              <a:t>^^More on this later</a:t>
            </a:r>
          </a:p>
        </p:txBody>
      </p:sp>
    </p:spTree>
    <p:extLst>
      <p:ext uri="{BB962C8B-B14F-4D97-AF65-F5344CB8AC3E}">
        <p14:creationId xmlns:p14="http://schemas.microsoft.com/office/powerpoint/2010/main" val="108641234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581040" y="687600"/>
            <a:ext cx="7989480" cy="1082880"/>
          </a:xfrm>
          <a:prstGeom prst="rect">
            <a:avLst/>
          </a:prstGeom>
        </p:spPr>
        <p:txBody>
          <a:bodyPr anchor="b"/>
          <a:lstStyle/>
          <a:p>
            <a:pPr>
              <a:lnSpc>
                <a:spcPct val="100000"/>
              </a:lnSpc>
            </a:pPr>
            <a:r>
              <a:rPr lang="en-US" sz="2800" dirty="0">
                <a:solidFill>
                  <a:srgbClr val="FFFFFF"/>
                </a:solidFill>
                <a:latin typeface="Gill Sans MT"/>
              </a:rPr>
              <a:t>Final Version &amp; Write-Up</a:t>
            </a:r>
            <a:endParaRPr sz="2800" dirty="0">
              <a:solidFill>
                <a:srgbClr val="FFFFFF"/>
              </a:solidFill>
              <a:latin typeface="Gill Sans MT"/>
            </a:endParaRPr>
          </a:p>
        </p:txBody>
      </p:sp>
      <p:sp>
        <p:nvSpPr>
          <p:cNvPr id="98" name="TextShape 2"/>
          <p:cNvSpPr txBox="1"/>
          <p:nvPr/>
        </p:nvSpPr>
        <p:spPr>
          <a:xfrm>
            <a:off x="778728" y="1923570"/>
            <a:ext cx="7543440" cy="4343040"/>
          </a:xfrm>
          <a:prstGeom prst="rect">
            <a:avLst/>
          </a:prstGeom>
        </p:spPr>
        <p:txBody>
          <a:bodyPr anchor="ctr"/>
          <a:lstStyle/>
          <a:p>
            <a:pPr marL="285750" indent="-285750">
              <a:buSzPct val="92000"/>
              <a:buFont typeface="Arial" panose="020B0604020202020204" pitchFamily="34" charset="0"/>
              <a:buChar char="•"/>
            </a:pPr>
            <a:r>
              <a:rPr lang="en-US" dirty="0">
                <a:latin typeface="Arial" charset="0"/>
              </a:rPr>
              <a:t>Your final project should be submitted with comprehensive readme outlining everything we need to know about the program. This document should be clear and concise. </a:t>
            </a:r>
          </a:p>
          <a:p>
            <a:pPr marL="285750" indent="-285750">
              <a:buSzPct val="92000"/>
              <a:buFont typeface="Arial" panose="020B0604020202020204" pitchFamily="34" charset="0"/>
              <a:buChar char="•"/>
            </a:pPr>
            <a:r>
              <a:rPr lang="en-US" dirty="0">
                <a:latin typeface="Arial" charset="0"/>
              </a:rPr>
              <a:t>A sufficient readme should have all of the following:</a:t>
            </a:r>
          </a:p>
          <a:p>
            <a:pPr marL="742950" lvl="1" indent="-285750">
              <a:buSzPct val="92000"/>
              <a:buFont typeface="Arial" panose="020B0604020202020204" pitchFamily="34" charset="0"/>
              <a:buChar char="•"/>
            </a:pPr>
            <a:r>
              <a:rPr lang="en-US" dirty="0">
                <a:latin typeface="Arial" charset="0"/>
              </a:rPr>
              <a:t>Installation/Usage instructions</a:t>
            </a:r>
          </a:p>
          <a:p>
            <a:pPr marL="742950" lvl="1" indent="-285750">
              <a:buSzPct val="92000"/>
              <a:buFont typeface="Arial" panose="020B0604020202020204" pitchFamily="34" charset="0"/>
              <a:buChar char="•"/>
            </a:pPr>
            <a:r>
              <a:rPr lang="en-US" dirty="0">
                <a:latin typeface="Arial" charset="0"/>
              </a:rPr>
              <a:t>Explanation of what the program does</a:t>
            </a:r>
          </a:p>
          <a:p>
            <a:pPr marL="742950" lvl="1" indent="-285750">
              <a:buSzPct val="92000"/>
              <a:buFont typeface="Arial" panose="020B0604020202020204" pitchFamily="34" charset="0"/>
              <a:buChar char="•"/>
            </a:pPr>
            <a:r>
              <a:rPr lang="en-US" dirty="0">
                <a:latin typeface="Arial" charset="0"/>
              </a:rPr>
              <a:t>Expected results</a:t>
            </a:r>
          </a:p>
          <a:p>
            <a:pPr marL="742950" lvl="1" indent="-285750">
              <a:buSzPct val="92000"/>
              <a:buFont typeface="Arial" panose="020B0604020202020204" pitchFamily="34" charset="0"/>
              <a:buChar char="•"/>
            </a:pPr>
            <a:r>
              <a:rPr lang="en-US" dirty="0">
                <a:latin typeface="Arial" charset="0"/>
              </a:rPr>
              <a:t>Analysis of performance</a:t>
            </a:r>
          </a:p>
        </p:txBody>
      </p:sp>
    </p:spTree>
    <p:extLst>
      <p:ext uri="{BB962C8B-B14F-4D97-AF65-F5344CB8AC3E}">
        <p14:creationId xmlns:p14="http://schemas.microsoft.com/office/powerpoint/2010/main" val="379036580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581040" y="687600"/>
            <a:ext cx="7989480" cy="1082880"/>
          </a:xfrm>
          <a:prstGeom prst="rect">
            <a:avLst/>
          </a:prstGeom>
        </p:spPr>
        <p:txBody>
          <a:bodyPr anchor="b"/>
          <a:lstStyle/>
          <a:p>
            <a:pPr>
              <a:lnSpc>
                <a:spcPct val="100000"/>
              </a:lnSpc>
            </a:pPr>
            <a:r>
              <a:rPr lang="en-US" sz="2800" dirty="0">
                <a:solidFill>
                  <a:srgbClr val="FFFFFF"/>
                </a:solidFill>
                <a:latin typeface="Gill Sans MT"/>
              </a:rPr>
              <a:t>Resources</a:t>
            </a:r>
            <a:endParaRPr sz="2800" dirty="0">
              <a:solidFill>
                <a:srgbClr val="FFFFFF"/>
              </a:solidFill>
              <a:latin typeface="Gill Sans MT"/>
            </a:endParaRPr>
          </a:p>
        </p:txBody>
      </p:sp>
      <p:sp>
        <p:nvSpPr>
          <p:cNvPr id="98" name="TextShape 2"/>
          <p:cNvSpPr txBox="1"/>
          <p:nvPr/>
        </p:nvSpPr>
        <p:spPr>
          <a:xfrm>
            <a:off x="778728" y="1923570"/>
            <a:ext cx="7543440" cy="4343040"/>
          </a:xfrm>
          <a:prstGeom prst="rect">
            <a:avLst/>
          </a:prstGeom>
        </p:spPr>
        <p:txBody>
          <a:bodyPr anchor="ctr"/>
          <a:lstStyle/>
          <a:p>
            <a:pPr marL="285750" indent="-285750">
              <a:buSzPct val="92000"/>
              <a:buFont typeface="Arial" panose="020B0604020202020204" pitchFamily="34" charset="0"/>
              <a:buChar char="•"/>
            </a:pPr>
            <a:r>
              <a:rPr lang="en-US" dirty="0">
                <a:latin typeface="Arial" charset="0"/>
              </a:rPr>
              <a:t>There will be in-class office hours on Friday during weeks 7, 8, and 9. These will be in addition to normal office hours. Please utilize these office hours for getting feedback and help with projects.</a:t>
            </a:r>
            <a:br>
              <a:rPr lang="en-US" dirty="0">
                <a:latin typeface="Arial" charset="0"/>
              </a:rPr>
            </a:br>
            <a:endParaRPr lang="en-US" dirty="0">
              <a:latin typeface="Arial" charset="0"/>
            </a:endParaRPr>
          </a:p>
        </p:txBody>
      </p:sp>
    </p:spTree>
    <p:extLst>
      <p:ext uri="{BB962C8B-B14F-4D97-AF65-F5344CB8AC3E}">
        <p14:creationId xmlns:p14="http://schemas.microsoft.com/office/powerpoint/2010/main" val="303142983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581040" y="687600"/>
            <a:ext cx="7989480" cy="1082880"/>
          </a:xfrm>
          <a:prstGeom prst="rect">
            <a:avLst/>
          </a:prstGeom>
        </p:spPr>
        <p:txBody>
          <a:bodyPr anchor="b"/>
          <a:lstStyle/>
          <a:p>
            <a:pPr>
              <a:lnSpc>
                <a:spcPct val="100000"/>
              </a:lnSpc>
            </a:pPr>
            <a:r>
              <a:rPr lang="en-US" sz="2800" dirty="0">
                <a:solidFill>
                  <a:srgbClr val="FFFFFF"/>
                </a:solidFill>
                <a:latin typeface="Gill Sans MT"/>
              </a:rPr>
              <a:t>Demos!</a:t>
            </a:r>
            <a:endParaRPr sz="2800" dirty="0">
              <a:solidFill>
                <a:srgbClr val="FFFFFF"/>
              </a:solidFill>
              <a:latin typeface="Gill Sans MT"/>
            </a:endParaRPr>
          </a:p>
        </p:txBody>
      </p:sp>
      <p:sp>
        <p:nvSpPr>
          <p:cNvPr id="98" name="TextShape 2"/>
          <p:cNvSpPr txBox="1"/>
          <p:nvPr/>
        </p:nvSpPr>
        <p:spPr>
          <a:xfrm>
            <a:off x="778728" y="1923570"/>
            <a:ext cx="7543440" cy="4343040"/>
          </a:xfrm>
          <a:prstGeom prst="rect">
            <a:avLst/>
          </a:prstGeom>
        </p:spPr>
        <p:txBody>
          <a:bodyPr anchor="ctr"/>
          <a:lstStyle/>
          <a:p>
            <a:pPr marL="285750" indent="-285750">
              <a:buSzPct val="92000"/>
              <a:buFont typeface="Arial" panose="020B0604020202020204" pitchFamily="34" charset="0"/>
              <a:buChar char="•"/>
            </a:pPr>
            <a:endParaRPr lang="en-US" dirty="0">
              <a:latin typeface="Arial" charset="0"/>
            </a:endParaRPr>
          </a:p>
        </p:txBody>
      </p:sp>
    </p:spTree>
    <p:extLst>
      <p:ext uri="{BB962C8B-B14F-4D97-AF65-F5344CB8AC3E}">
        <p14:creationId xmlns:p14="http://schemas.microsoft.com/office/powerpoint/2010/main" val="68099742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extShape 1"/>
          <p:cNvSpPr txBox="1"/>
          <p:nvPr/>
        </p:nvSpPr>
        <p:spPr>
          <a:xfrm>
            <a:off x="581040" y="687600"/>
            <a:ext cx="7989480" cy="1082880"/>
          </a:xfrm>
          <a:prstGeom prst="rect">
            <a:avLst/>
          </a:prstGeom>
        </p:spPr>
        <p:txBody>
          <a:bodyPr anchor="b"/>
          <a:lstStyle/>
          <a:p>
            <a:pPr>
              <a:lnSpc>
                <a:spcPct val="100000"/>
              </a:lnSpc>
            </a:pPr>
            <a:r>
              <a:rPr lang="en-US" sz="2800" dirty="0">
                <a:solidFill>
                  <a:srgbClr val="FFFFFF"/>
                </a:solidFill>
                <a:latin typeface="Gill Sans MT"/>
              </a:rPr>
              <a:t>Next Time...</a:t>
            </a:r>
            <a:endParaRPr dirty="0"/>
          </a:p>
        </p:txBody>
      </p:sp>
      <p:sp>
        <p:nvSpPr>
          <p:cNvPr id="163" name="TextShape 2"/>
          <p:cNvSpPr txBox="1"/>
          <p:nvPr/>
        </p:nvSpPr>
        <p:spPr>
          <a:xfrm>
            <a:off x="457200" y="1938067"/>
            <a:ext cx="8229600" cy="4691333"/>
          </a:xfrm>
          <a:prstGeom prst="rect">
            <a:avLst/>
          </a:prstGeom>
        </p:spPr>
        <p:txBody>
          <a:bodyPr anchor="ctr"/>
          <a:lstStyle/>
          <a:p>
            <a:pPr marL="285750" indent="-285750">
              <a:buFont typeface="Arial" panose="020B0604020202020204" pitchFamily="34" charset="0"/>
              <a:buChar char="•"/>
            </a:pPr>
            <a:r>
              <a:rPr lang="en-US" dirty="0">
                <a:latin typeface="Gill Sans MT"/>
              </a:rPr>
              <a:t>Last lecture! From now on, only in-class office hours on Fridays</a:t>
            </a:r>
          </a:p>
          <a:p>
            <a:pPr marL="285750" indent="-285750">
              <a:buFont typeface="Arial" panose="020B0604020202020204" pitchFamily="34" charset="0"/>
              <a:buChar char="•"/>
            </a:pPr>
            <a:r>
              <a:rPr lang="en-US" dirty="0">
                <a:latin typeface="Gill Sans MT"/>
              </a:rPr>
              <a:t>Last lecture will be on project design concepts and tools</a:t>
            </a:r>
          </a:p>
          <a:p>
            <a:pPr marL="742950" lvl="1" indent="-285750">
              <a:buFont typeface="Arial" panose="020B0604020202020204" pitchFamily="34" charset="0"/>
              <a:buChar char="•"/>
            </a:pPr>
            <a:r>
              <a:rPr lang="en-US" dirty="0">
                <a:latin typeface="Gill Sans MT"/>
              </a:rPr>
              <a:t>This will hopefully make your lives easier</a:t>
            </a:r>
          </a:p>
          <a:p>
            <a:pPr marL="742950" lvl="1" indent="-285750">
              <a:buFont typeface="Arial" panose="020B0604020202020204" pitchFamily="34" charset="0"/>
              <a:buChar char="•"/>
            </a:pPr>
            <a:r>
              <a:rPr lang="en-US" dirty="0">
                <a:latin typeface="Gill Sans MT"/>
              </a:rPr>
              <a:t>In depth description of demo projects:</a:t>
            </a:r>
          </a:p>
          <a:p>
            <a:pPr marL="1200150" lvl="2" indent="-285750">
              <a:buFont typeface="Arial" panose="020B0604020202020204" pitchFamily="34" charset="0"/>
              <a:buChar char="•"/>
            </a:pPr>
            <a:r>
              <a:rPr lang="en-US" dirty="0">
                <a:latin typeface="Gill Sans MT"/>
              </a:rPr>
              <a:t>Orbit simulation</a:t>
            </a:r>
          </a:p>
          <a:p>
            <a:pPr marL="1200150" lvl="2" indent="-285750">
              <a:buFont typeface="Arial" panose="020B0604020202020204" pitchFamily="34" charset="0"/>
              <a:buChar char="•"/>
            </a:pPr>
            <a:r>
              <a:rPr lang="en-US" dirty="0" err="1">
                <a:latin typeface="Gill Sans MT"/>
              </a:rPr>
              <a:t>Raytracer</a:t>
            </a:r>
            <a:endParaRPr lang="en-US" dirty="0">
              <a:latin typeface="Gill Sans MT"/>
            </a:endParaRPr>
          </a:p>
          <a:p>
            <a:pPr marL="1200150" lvl="2" indent="-285750">
              <a:buFont typeface="Arial" panose="020B0604020202020204" pitchFamily="34" charset="0"/>
              <a:buChar char="•"/>
            </a:pPr>
            <a:r>
              <a:rPr lang="en-US" dirty="0">
                <a:latin typeface="Gill Sans MT"/>
              </a:rPr>
              <a:t>Collision Physics</a:t>
            </a:r>
          </a:p>
          <a:p>
            <a:pPr marL="1200150" lvl="2" indent="-285750">
              <a:buFont typeface="Arial" panose="020B0604020202020204" pitchFamily="34" charset="0"/>
              <a:buChar char="•"/>
            </a:pPr>
            <a:r>
              <a:rPr lang="en-US" dirty="0">
                <a:latin typeface="Gill Sans MT"/>
              </a:rPr>
              <a:t>OpenGL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8</Slides>
  <Notes>8</Notes>
  <HiddenSlides>0</HiddenSlide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37</cp:revision>
  <dcterms:modified xsi:type="dcterms:W3CDTF">2016-05-09T20:24:33Z</dcterms:modified>
</cp:coreProperties>
</file>