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collect data that is very useful to other programmers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GPU programming new enough that there are still of untapped applications.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Many useful numerical algorithms do not have good GPU applications.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Contributing to existing open source is awesome because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(1) you get to interact with smart people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(2) looks great on resume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(3) you actually get to help people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probably most common type of project.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Good if you have a project in another class (such as 156b)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This gives you a lot of insight.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5418.courses.cs.cmu.edu/spring2015/article/11" TargetMode="External"/><Relationship Id="rId3" Type="http://schemas.openxmlformats.org/officeDocument/2006/relationships/hyperlink" Target="http://on-demand-gtc.gputechconf.com/gtcnew/on-demand-gtc.php" TargetMode="External"/><Relationship Id="rId9" Type="http://schemas.openxmlformats.org/officeDocument/2006/relationships/hyperlink" Target="http://devblogs.nvidia.com/parallelforall/" TargetMode="External"/><Relationship Id="rId6" Type="http://schemas.openxmlformats.org/officeDocument/2006/relationships/hyperlink" Target="http://15418.courses.cs.cmu.edu/spring2013/article/34" TargetMode="External"/><Relationship Id="rId5" Type="http://schemas.openxmlformats.org/officeDocument/2006/relationships/hyperlink" Target="http://15418.courses.cs.cmu.edu/spring2014/competition" TargetMode="External"/><Relationship Id="rId8" Type="http://schemas.openxmlformats.org/officeDocument/2006/relationships/hyperlink" Target="http://http.developer.nvidia.com/GPUGems3/gpugems3_part05.html" TargetMode="External"/><Relationship Id="rId7" Type="http://schemas.openxmlformats.org/officeDocument/2006/relationships/hyperlink" Target="http://www.cs.cmu.edu/afs/cs/academic/class/15418-s12/www/competition/projectlist.html" TargetMode="Externa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179 Project Intro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idea: data collection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Example: What is the latency and throughput of every instruction on the GK110? (design and execute an experiment to collect these numbers)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Produce something similar to agner.org optimization documentation.</a:t>
            </a: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Other resources for project ideas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talks</a:t>
            </a:r>
            <a:r>
              <a:rPr lang="en"/>
              <a:t> from NVIDIA’s GTC conference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Carnegie Mellon’s parallel architectures course projects: </a:t>
            </a:r>
            <a:r>
              <a:rPr lang="en" u="sng">
                <a:solidFill>
                  <a:schemeClr val="hlink"/>
                </a:solidFill>
                <a:hlinkClick r:id="rId4"/>
              </a:rPr>
              <a:t>ideas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5"/>
              </a:rPr>
              <a:t>2014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6"/>
              </a:rPr>
              <a:t>2013</a:t>
            </a:r>
            <a:r>
              <a:rPr lang="en"/>
              <a:t>, </a:t>
            </a:r>
            <a:r>
              <a:rPr lang="en" u="sng">
                <a:solidFill>
                  <a:schemeClr val="hlink"/>
                </a:solidFill>
                <a:hlinkClick r:id="rId7"/>
              </a:rPr>
              <a:t>2012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8"/>
              </a:rPr>
              <a:t>GPU Gems 3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chemeClr val="hlink"/>
                </a:solidFill>
                <a:hlinkClick r:id="rId9"/>
              </a:rPr>
              <a:t>Parallel Forall blog</a:t>
            </a: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Deliverables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Project proposal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weekly (very brief) updates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Final code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Final report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Presentation (optional for 3 week projects)</a:t>
            </a:r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Timeline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April 22nd (next Wed) - details on proposal, “speed dating”,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							instructors pitch a few ideas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April 27th -  5 week proposal due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May 11th - 3 week proposal due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May 29th - CMS Celebration of Undergraduate Research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			  (presentation opportunity)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2400"/>
              <a:t>June 3rd - report due</a:t>
            </a:r>
          </a:p>
          <a:p>
            <a:pPr indent="0" marL="0">
              <a:spcBef>
                <a:spcPts val="0"/>
              </a:spcBef>
              <a:buNone/>
            </a:pPr>
            <a:r>
              <a:rPr lang="en" sz="2400"/>
              <a:t>June 3rd &amp; 5th - presentations</a:t>
            </a:r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Two Choices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/>
              <a:t>5 sets, 5 week project for 50% of grade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/>
              <a:t>7 sets, 3 week project for 30% of grade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"/>
              <a:t>Projects can be done solo or with team of 2.</a:t>
            </a:r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we want from your project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challenge yourself (&amp; demonstrate what you’ve learned in the class)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have fun (make something that excites you)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Open Source (optional)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To make your hard work more useful to the world, open source it!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If it makes sense, you can contribute to an existing library or make your own library/application for others to use.</a:t>
            </a:r>
          </a:p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you get from the project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skills &amp; experience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hopefully something impressive to put on your resume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 grade in CS 179</a:t>
            </a: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idea: GPU applications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Implement an algorithm or build an application.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Computer vision, machine learning, bioinformatics, signals processing, numerical methods, optimization, graphics, finance, …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Choose a topic you have some background in (or want to get some background in)!</a:t>
            </a:r>
          </a:p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Other applications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networking, databases, streaming algorithms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Not done as often on GPUs, which means there’s lots of new things to try that might work well :)</a:t>
            </a:r>
          </a:p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idea: HPC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Develop your own high performance implementation of a common algorithm.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NVIDIA’s libraries are closed source, but can be fun to reverse engineer :)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Ideas: matrix multiplication, FFT, linear system solving, eigenvalue calculation, SVD, sparse matrices  </a:t>
            </a:r>
          </a:p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idea: GPU tools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GPU emulator (test CUDA code without having a GPU)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write CUDA kernels in another language (might not be too bad if language already uses LLVM)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Potentially requires a lot of background in systems, software analysis, compilers.</a:t>
            </a:r>
          </a:p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