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Talk to Eric for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s://github.com/NervanaSystems/maxas" TargetMode="Externa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da-data.blogspot.com/2014/08/minting-money-with-monero-and-cpu.html" TargetMode="Externa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users.cms.caltech.edu/~jtropp/papers/HMT10-Finding-Structure-preprint.pdf" TargetMode="Externa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nyu.edu/courses/spring12/CSCI-GA.3033-012/nbody-problem.pdf" TargetMode="External"/><Relationship Id="rId3" Type="http://schemas.openxmlformats.org/officeDocument/2006/relationships/hyperlink" Target="http://www.nvidia.com/docs/IO/88889/laine2010i3d_paper.pdf" TargetMode="External"/><Relationship Id="rId5" Type="http://schemas.openxmlformats.org/officeDocument/2006/relationships/hyperlink" Target="http://www.cs.nyu.edu/courses/spring12/CSCI-GA.3033-012/nbody-problem.pdf" TargetMode="Externa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thesis.library.caltech.edu/view/author/Gavriliu-M.html" TargetMode="Externa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0.png"/><Relationship Id="rId3" Type="http://schemas.openxmlformats.org/officeDocument/2006/relationships/image" Target="../media/image02.png"/><Relationship Id="rId5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CS 179 Project Ideas</a:t>
            </a:r>
          </a:p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Hash Table (and/or malloc)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Implement a concurrent hash table that lives in global or shared memory.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Implement malloc for global or shared memory.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These will be tricky parallel programming problems!</a:t>
            </a:r>
          </a:p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Build an assembler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Reverse engineer Fermi or Kepler binaries and build an assembler.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Already done for Maxwell: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https://github.com/NervanaSystems/maxas</a:t>
            </a:r>
          </a:p>
        </p:txBody>
      </p:sp>
      <p:sp>
        <p:nvSpPr>
          <p:cNvPr id="115" name="Shape 1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“Speed dating”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Talk to another person about your ideas for 3 minutes.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Will cycle several times.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Goals: hear lots of ideas, connect people with similar ideas,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offer suggestions to each other ideas</a:t>
            </a:r>
          </a:p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Proposal Guidelines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1-3 sentence summary of project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team members (pair or solo)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Hoping to do 3 week or 5 week?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1-3 paragraph explanation of project with background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Why is this challenging? Has it been done before? What tricky things are you going to have to figure out? 1-2 paragraphs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What are the deliverables? Goals? 1 paragraph</a:t>
            </a:r>
          </a:p>
          <a:p>
            <a:pPr indent="-3810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Week by week timeline: What are you going to do each week?</a:t>
            </a:r>
          </a:p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Available CUDA libraries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cuBLAS: dense linear algebra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cuSPARSE: sparse linear algebra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cuRAND: random numbers, good for MCMC simulations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cuFFT: Fast Fourier Transform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cuSOLVER: dense and sparse factorization and system solvers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cuDNN: common operations for deep neural nets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/>
              <a:t>Might be useful for project planning to to check out what they provide!</a:t>
            </a:r>
          </a:p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16 bit matrix multiplication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Some applications (such as deep neural nets) don’t need 32 bits of precision.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16 bit advantages: speed up matrix multiply due to less IO, fit twice as much data in GPU memory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If you create a fast implementation, there’s a good chance the deep learning community will use it a lot!</a:t>
            </a:r>
          </a:p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Cryptocurrency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Find some cryptocurrency with an proof of work algorithm that hasn’t been optimized to death, and then optimize it to death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An interesting read on the topic</a:t>
            </a:r>
          </a:p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Randomized Matrix Factorizations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200150"/>
            <a:ext cx="84054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Can quickly approximate SVD, QR decomposition, etc using randomized algorithms!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Good project for someone who has taken ACM 106a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Method for least squares solutions, ultra-high dim’l spaces that represent highly constrained systems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Can compare performance to cuSOLVER, for instance, for different size and different types of problems 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Good survey paper on the subject</a:t>
            </a:r>
            <a:r>
              <a:rPr lang="en" sz="2400"/>
              <a:t> (PDF)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Branch and Bound Systems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2153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Make global B&amp;B solution-finding environment.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An N-dimensional box-like “volume” is tested for a criterion. 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If the box passes the test, it is put into a list of “solution boxes.”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If the box does not pass, it is subdivided into children boxes which are then tested. Method finds all such boxes. 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The criterion/test will be run once per box, suitable to run on GPU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Can include octree or K-D tree algorithms for representing surfaces and solids, for instance, </a:t>
            </a:r>
            <a:r>
              <a:rPr lang="en" sz="1100" u="sng">
                <a:solidFill>
                  <a:schemeClr val="hlink"/>
                </a:solidFill>
                <a:hlinkClick r:id="rId3"/>
              </a:rPr>
              <a:t>http://www.nvidia.com/docs/IO/88889/laine2010i3d_paper.pdf</a:t>
            </a:r>
            <a:r>
              <a:rPr lang="en" sz="1800"/>
              <a:t> or 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N-body gravitational systems that subdivide space with one body per box </a:t>
            </a:r>
            <a:r>
              <a:rPr lang="en" sz="1100" u="sng">
                <a:solidFill>
                  <a:schemeClr val="hlink"/>
                </a:solidFill>
                <a:hlinkClick r:id="rId4"/>
              </a:rPr>
              <a:t>http://www.cs.nyu.edu/courses/spring12/CSCI-GA.3033-012/nbody-problem.pdf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100" u="sng">
              <a:solidFill>
                <a:schemeClr val="hlink"/>
              </a:solidFill>
              <a:hlinkClick r:id="rId5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Interval Analysis “Corner Form”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A method for global root finding -- an interval-based B&amp;B test that guarantees that a “box” does not contain a root of</a:t>
            </a:r>
          </a:p>
          <a:p>
            <a:pPr indent="0" marL="914400" rtl="0">
              <a:spcBef>
                <a:spcPts val="0"/>
              </a:spcBef>
              <a:buNone/>
            </a:pPr>
            <a:r>
              <a:rPr lang="en" sz="2400"/>
              <a:t>f(x,y,z,w) = 0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where f() is a polynomial in x, y, z, w (or more variables). 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Intervals of f, given input intervals, are computed by “inclusion function”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The Corner Taylor Form (inclusion function) is more accurate than the Midpoint Taylor Form for large input regions, eliminating many boxes early in the process. </a:t>
            </a:r>
          </a:p>
          <a:p>
            <a:pPr>
              <a:spcBef>
                <a:spcPts val="0"/>
              </a:spcBef>
              <a:buNone/>
            </a:pPr>
            <a:r>
              <a:rPr lang="en" sz="1800"/>
              <a:t>See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http://thesis.library.caltech.edu/view/author/Gavriliu-M.html</a:t>
            </a:r>
          </a:p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2974850"/>
            <a:ext cx="8496600" cy="195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Finding global roots of cos2x sin3y + sin3x cos2y - cos2x cos3y + sin3xsin2y = 0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/>
              <a:t>(First turn function into polynomial, with error term). Sol’ns in yellow. 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/>
              <a:t>On left, “Natural Extension” inclusion function: too many potential solutions.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/>
              <a:t>In the middle, “Centered Form” is much improved: </a:t>
            </a:r>
          </a:p>
          <a:p>
            <a:pPr indent="-3429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/>
              <a:t>On right, “Corner Form” is even better. Note upper right corner. Large region excluded quickly, without need for further subdivision. </a:t>
            </a:r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975" y="61150"/>
            <a:ext cx="2875575" cy="2913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50273" y="73875"/>
            <a:ext cx="2909900" cy="2888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23900" y="109387"/>
            <a:ext cx="2875575" cy="2817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