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9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27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34" Type="http://schemas.openxmlformats.org/officeDocument/2006/relationships/slide" Target="slides/slide29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Can anyone think of a better solution?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Optionally could compute sum over full block in shared memory, but shared memory increments are not much faster than global (before Maxwell), so I don’t know if this would have better performance.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variable determines the warp?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Which access (there are only 2, read and write) are non-coalesced?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How many cache lines does the write touch? (32)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x=64, y=1 works. Gives a huge bank conflict but coalesced accesses.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Shared resources and communication between threads are really kind of the same thing.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need to locally install CUDA Toolkit for nvpp and then transfer profile results from remote machine to local machine.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For the first example, I’m assuming a thread with touch elements in shared memory that were loaded by another thread.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We can’t start processing until we know all threads have finished loading their data into shared memory.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When summing a list of numbers, multiple threads/blocks all need to write to a single memory address. Need some synchronization.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dining philosophers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named because an atom is the “smallest unit” even though this isn’t really true.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atomic adds solve the problem of the previous slide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Why is “synchronizing between threads in a warp” silly?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www.pixel.io/blog/2013/3/25/fast-matrix-transposition-on-kepler-without-using-shared-mem.html" TargetMode="Externa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nvidia.com/cuda/profiler-users-guide/index.html#nvprof-overview" TargetMode="External"/><Relationship Id="rId3" Type="http://schemas.openxmlformats.org/officeDocument/2006/relationships/hyperlink" Target="http://devblogs.nvidia.com/parallelforall/cuda-pro-tip-nvprof-your-handy-universal-gpu-profiler/" TargetMode="Externa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ec2-54-163-37-252.compute-1.amazonaws.com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azon.com/Art-Multiprocessor-Programming-Revised-Reprint/dp/0123973376/ref=sr_1_1?ie=UTF8&amp;qid=1428675051&amp;sr=8-1" TargetMode="External"/><Relationship Id="rId3" Type="http://schemas.openxmlformats.org/officeDocument/2006/relationships/hyperlink" Target="http://en.wikipedia.org/wiki/Compare-and-swap" TargetMode="Externa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6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3"/>
            <a:ext cx="7772400" cy="136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Synchronization, Matrix Transpose,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Profiling, AWS Cluster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vote &amp; warp shuffle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Safer warp-synchronous programming (and doesn’t use shared memory)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Warp vote: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__all, __any, __ballot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 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// goes from 0 to 31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__any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true;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__all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false;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__ballot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&lt;&lt;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16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1;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 shuffle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Read value of register from another thread in warp.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88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__shfl</a:t>
            </a:r>
            <a:r>
              <a:rPr lang="en" sz="18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srcLane</a:t>
            </a:r>
            <a:r>
              <a:rPr lang="en" sz="18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width</a:t>
            </a:r>
            <a:r>
              <a:rPr lang="en" sz="18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warpSize</a:t>
            </a:r>
            <a:r>
              <a:rPr lang="en" sz="18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6666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Extremely useful to compute sum of values across a warp (and other reductions, more next time)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First available on Kepler (no Fermi, only CC &gt;= 3.0)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(Synchronization) budget advice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Do more cheap things and fewer expensive things!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Example: computing sum of list of numbers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Naive: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each thread atomically increments each number to accumulator in global memory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 example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Smarter solution: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each thread computes its own sum in register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use warp shuffle to compute sum over warp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each warp does a single atomic increment to accumulator in global memory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Set 2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Questions on latency hiding, thread divergence, coalesced memory access,  bank conflicts, instruction dependencies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Putting it into action: optimizing matrix transpose. Need to comment on all non-coalesced memory accesses and bank conflicts in code.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Matrix transpose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 great IO problem, because you have a stride 1 access and a stride n access.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Transpose is just a fancy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memcpy</a:t>
            </a:r>
            <a:r>
              <a:rPr lang="en" sz="2400"/>
              <a:t>, so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memcpy </a:t>
            </a:r>
            <a:r>
              <a:rPr lang="en" sz="2400"/>
              <a:t>provides a great performance target.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Matrix Transpose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__global__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naiveTransposeKernel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// launched with (64, 16) block size and (n / 64, n / 64) grid size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880000"/>
                </a:solidFill>
                <a:latin typeface="Consolas"/>
                <a:ea typeface="Consolas"/>
                <a:cs typeface="Consolas"/>
                <a:sym typeface="Consolas"/>
              </a:rPr>
              <a:t> // each block transposes a 64x64 block                                                                                                  	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x;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threadIdx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64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blockIdx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6666"/>
                </a:solidFill>
                <a:latin typeface="Consolas"/>
                <a:ea typeface="Consolas"/>
                <a:cs typeface="Consolas"/>
                <a:sym typeface="Consolas"/>
              </a:rPr>
              <a:t>4;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00666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end_j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++)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output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j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=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input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i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+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n 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j</a:t>
            </a:r>
            <a:r>
              <a:rPr lang="en" sz="1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];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}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Shared memory &amp; matrix transpose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Idea to avoid non-coalesced accesses: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global memory with stride 1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into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Load from shared memory with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Store to global memory with stride 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Choose values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 and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/>
              <a:t>perform the transpose.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Avoiding bank conflicts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You can choose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 </a:t>
            </a:r>
            <a:r>
              <a:rPr lang="en" sz="2400"/>
              <a:t>and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y </a:t>
            </a:r>
            <a:r>
              <a:rPr lang="en" sz="2400"/>
              <a:t>to avoid bank conflicts.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/>
              <a:t>A stride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 </a:t>
            </a:r>
            <a:r>
              <a:rPr lang="en" sz="2400"/>
              <a:t>access to shared memory avoids bank conflicts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iff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gcd(n, 32) == 1</a:t>
            </a:r>
            <a:r>
              <a:rPr lang="en" sz="2400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Two versions of the same kernel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You have to write 2 kernels for the set: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onsolas"/>
              <a:buAutoNum type="arabicParenBoth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shmemTransposeKernel</a:t>
            </a:r>
            <a:r>
              <a:rPr lang="en" sz="2400"/>
              <a:t>. This should have all of the optimizations with memory access I just talked about.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Consolas"/>
              <a:buAutoNum type="arabicParenBoth"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optimalTransposeKernel</a:t>
            </a:r>
            <a:r>
              <a:rPr lang="en" sz="2400"/>
              <a:t>. Build on top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shmemTransposeKernel</a:t>
            </a:r>
            <a:r>
              <a:rPr lang="en" sz="2400"/>
              <a:t>, but include any optimizations tricks that you want.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Synchronization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Ideal case for parallelism: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no resources shared between threads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no communication between threads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Many algorithms that require just a little bit of resource sharing can still be accelerated by massive parallelism of GPU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Possible optimizations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Reduce &amp; separate instruction dependencies (and everything depends on writes)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Unroll loops to reduce bounds checking overhead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Try rewriting your code to use 64-bit or 128-bit loads (with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float2 </a:t>
            </a:r>
            <a:r>
              <a:rPr lang="en" sz="2400"/>
              <a:t>or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float4</a:t>
            </a:r>
            <a:r>
              <a:rPr lang="en" sz="2400"/>
              <a:t>)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Take a warp-centric approach rather than block-centric and use warp shuffle rather than shared memory (will not be built on top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shmemTranspose</a:t>
            </a:r>
            <a:r>
              <a:rPr lang="en" sz="2400"/>
              <a:t>). I’ll allow you to use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this</a:t>
            </a:r>
            <a:r>
              <a:rPr lang="en" sz="2400"/>
              <a:t> as a guide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Profiling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profiling = analyzing where program spends time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Putting effort into optimizing without profiling is foolish.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There is a great visual (GUI) profiler for CUDA called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nvpp</a:t>
            </a:r>
            <a:r>
              <a:rPr lang="en" sz="2400"/>
              <a:t>, but using it is a bit of a pain with a remote GPU.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nvprof </a:t>
            </a:r>
            <a:r>
              <a:rPr lang="en" sz="2400"/>
              <a:t>is the command line profiler (works on minuteman)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so let’s check that out!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nvprof demo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If you didn’t catch the demo in class (or even if you did),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this blog post</a:t>
            </a:r>
            <a:r>
              <a:rPr lang="en" sz="2400"/>
              <a:t> and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the guide</a:t>
            </a:r>
            <a:r>
              <a:rPr lang="en" sz="2400"/>
              <a:t> will be useful.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Profiler tips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/>
              <a:t>List all profiler events with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nvprof --query-events </a:t>
            </a:r>
            <a:r>
              <a:rPr lang="en" sz="1800"/>
              <a:t>and all metrics with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nvprof --query-metrics</a:t>
            </a:r>
            <a:r>
              <a:rPr lang="en" sz="1800"/>
              <a:t>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en" sz="1800"/>
              <a:t>Many useful metrics, some good ones are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acheived_occupancy, ipc, shared_replay_overhead, </a:t>
            </a:r>
            <a:r>
              <a:rPr lang="en" sz="1800"/>
              <a:t>all of the utilizations, all of the throughputs.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>
              <a:spcBef>
                <a:spcPts val="0"/>
              </a:spcBef>
              <a:buNone/>
            </a:pPr>
            <a:r>
              <a:rPr lang="en" sz="1800"/>
              <a:t>Some useful events are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global_ld_mem_divergence_replays, global_st_mem_divergence_replays, shared_load_replay, shared_store_replay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Profile example (1)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[emartin@minuteman:~/set2]&gt; nvprof --events global_ld_mem_divergence_replays,global_st_mem_divergence_replays --metrics achieved_occupancy ./transpose 4096 naive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==11043== NVPROF is profiling process 11043, command: ./transpose 4096 naive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==11043== Warning: Some kernel(s) will be replayed on device 0 in order to collect all events/metrics.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Size 4096 naive GPU: 33.305279 ms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6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==11043== Profiling application: ./transpose 4096 naive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==11043== Profiling result: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latin typeface="Consolas"/>
                <a:ea typeface="Consolas"/>
                <a:cs typeface="Consolas"/>
                <a:sym typeface="Consolas"/>
              </a:rPr>
              <a:t>==11043== Event result: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Profile example (2)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Invocations                            	Event Name     	Min     	Max     	Avg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Device "GeForce GTX 780 (0)"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    	Kernel: naiveTransposeKernel(float const *, float*, int)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      	1      	global_ld_mem_divergence_replays       	0       	0       	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      	1      	global_st_mem_divergence_replays	16252928	16252928	16252928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==11043== Metric result: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Invocations                           	Metric Name                    	Metric Description     	Min     	Max     	Avg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Device "GeForce GTX 780 (0)"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    	Kernel: naiveTransposeKernel(float const *, float*, int)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Consolas"/>
                <a:ea typeface="Consolas"/>
                <a:cs typeface="Consolas"/>
                <a:sym typeface="Consolas"/>
              </a:rPr>
              <a:t>      	1                    	achieved_occupancy                    	Achieved Occupancy	0.862066	0.862066	0.862066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Profiling interpretation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Lots of non-coalesced stores, 83% occupancy for naive kernel transpose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Amazon Cluster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Submit jobs with qsub. You must specify -l gpu=1 for cuda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&gt;qsub -l gpu=1 job.sh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Binaries can be run directly if the binary option is specified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&gt;qsub -l gpu=1 -b y ./program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Script and binaries are run in your homedir by default.  Use the -cwd option to run in the current folder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~/set10/files/&gt;qsub -l gpu=1 -cwd job.sh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Amazon Cluster (2)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View running jobs with qstat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&gt;qstat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 stdout and stderr are in stored in files after the job completes.  These files have the job number appended.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&gt;qsub -l gpu=1 -cwd job.sh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&gt;ls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job.sh.o5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job.sh.e5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Amazon Cluster (3)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Login requires ssh keys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Courier New"/>
                <a:ea typeface="Courier New"/>
                <a:cs typeface="Courier New"/>
                <a:sym typeface="Courier New"/>
              </a:rPr>
              <a:t>&gt;ssh -i user123.rsa user123@54.163.37.252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Can also use the url instead of the ip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ec2-54-163-37-252.compute-1.amazonaws.com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Windows users must use puttygen to convert to putty format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Keys will be distributed to each haru account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Examples needing synchronization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/>
              <a:t>Block loads data into shared memory before processing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/>
              <a:t>Summing a list of numbers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3801" y="2167826"/>
            <a:ext cx="2592999" cy="2601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 </a:t>
            </a:r>
            <a:r>
              <a:rPr lang="en"/>
              <a:t>synchronizes all threads in a block.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Useful for “load data into shared memory example”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No global equivalent of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instructions: motivation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Two threads try to increment variable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x=42 </a:t>
            </a:r>
            <a:r>
              <a:rPr lang="en" sz="2400"/>
              <a:t>concurrently. Final value should be 44.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Possible execution order: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load x (=42) into register r0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load x (=42) into register r1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increment r0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increment r1 to 43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0 store r0 (=43) into x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thread 1 store r1 (=43) into x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4922475" y="3604700"/>
            <a:ext cx="36690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Actual final value of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" sz="2400"/>
              <a:t>: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43</a:t>
            </a:r>
          </a:p>
          <a:p>
            <a:pPr algn="ctr">
              <a:spcBef>
                <a:spcPts val="0"/>
              </a:spcBef>
              <a:buNone/>
            </a:pPr>
            <a:r>
              <a:rPr lang="en" sz="2400"/>
              <a:t>:(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An atomic instruction executes as a single unit, cannot be interrupted.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2550" y="1966949"/>
            <a:ext cx="2958900" cy="295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Atomic instructions on CUDA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atomic{Add, Sub, Exch, Min, Max, Inc, Dec, CAS, 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      And, Or, Xor}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Syntax: 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atomicAdd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address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float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val)</a:t>
            </a:r>
          </a:p>
          <a:p>
            <a:pPr indent="0" marL="0" rtl="0">
              <a:spcBef>
                <a:spcPts val="0"/>
              </a:spcBef>
              <a:buNone/>
            </a:pPr>
            <a:r>
              <a:t/>
            </a:r>
            <a:endParaRPr sz="2400">
              <a:latin typeface="Consolas"/>
              <a:ea typeface="Consolas"/>
              <a:cs typeface="Consolas"/>
              <a:sym typeface="Consolas"/>
            </a:endParaRPr>
          </a:p>
          <a:p>
            <a:pPr indent="0" marL="0">
              <a:spcBef>
                <a:spcPts val="0"/>
              </a:spcBef>
              <a:buNone/>
            </a:pPr>
            <a:r>
              <a:rPr lang="en" sz="2400"/>
              <a:t>Work in both global and shared memory!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fun world of parallelism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All of the atomic instructions can be implemented given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compare and swap</a:t>
            </a:r>
            <a:r>
              <a:rPr lang="en" sz="2400"/>
              <a:t>: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atomicCAS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address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compare</a:t>
            </a:r>
            <a:r>
              <a:rPr lang="en" sz="2400">
                <a:solidFill>
                  <a:srgbClr val="666600"/>
                </a:solidFill>
                <a:latin typeface="Consolas"/>
                <a:ea typeface="Consolas"/>
                <a:cs typeface="Consolas"/>
                <a:sym typeface="Consolas"/>
              </a:rPr>
              <a:t>,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>
                <a:solidFill>
                  <a:srgbClr val="000088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>
                <a:latin typeface="Consolas"/>
                <a:ea typeface="Consolas"/>
                <a:cs typeface="Consolas"/>
                <a:sym typeface="Consolas"/>
              </a:rPr>
              <a:t> val)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CAS is very powerful, can also implement locks, lock-free data structures, etc.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Recommend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Art of Multiprocessor Programming</a:t>
            </a:r>
            <a:r>
              <a:rPr lang="en" sz="2400"/>
              <a:t> to learn more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Warp-synchronous programming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if I only need to synchronize between all threads in a warp?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Warps are already synchronized!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Can save unneeded 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__syncthreads() </a:t>
            </a:r>
            <a:r>
              <a:rPr lang="en"/>
              <a:t>use, but code is fragile and can be broken by compiler optimizations.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